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6ea8f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6ea8f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d6ea8f5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d6ea8f5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9d6ea8f5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9d6ea8f5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HTTP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2. Методы запроса и коды ответа сервера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HTTP-метод, зачем он нужен.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Основные HTTP-методы, уметь применять.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Основные коды ответа сервера, что они означают.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Что, если мы хотим не получить ресурс с сервера, а отправить на него данные?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999999"/>
                </a:solidFill>
              </a:rPr>
              <a:t>https://geekbrains.ru</a:t>
            </a:r>
            <a:r>
              <a:rPr lang="ru" sz="3200">
                <a:solidFill>
                  <a:srgbClr val="4C5D6E"/>
                </a:solidFill>
              </a:rPr>
              <a:t>?login=vasya&amp;password=superparol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серверу сообщить браузеру об ошибке?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5" name="Google Shape;215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Коды ответа сервера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ru" sz="1600">
                <a:solidFill>
                  <a:srgbClr val="999999"/>
                </a:solidFill>
              </a:rPr>
              <a:t>1** </a:t>
            </a:r>
            <a:r>
              <a:rPr lang="ru" sz="1600">
                <a:solidFill>
                  <a:srgbClr val="BDC2CA"/>
                </a:solidFill>
              </a:rPr>
              <a:t>—</a:t>
            </a:r>
            <a:r>
              <a:rPr lang="ru" sz="1600">
                <a:solidFill>
                  <a:srgbClr val="999999"/>
                </a:solidFill>
              </a:rPr>
              <a:t> информация.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2** </a:t>
            </a:r>
            <a:r>
              <a:rPr lang="ru" sz="1600">
                <a:solidFill>
                  <a:srgbClr val="2C2D30"/>
                </a:solidFill>
              </a:rPr>
              <a:t>—</a:t>
            </a:r>
            <a:r>
              <a:rPr lang="ru" sz="1600">
                <a:solidFill>
                  <a:srgbClr val="2C2D30"/>
                </a:solidFill>
              </a:rPr>
              <a:t> успешный запрос.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3** </a:t>
            </a:r>
            <a:r>
              <a:rPr lang="ru" sz="1600">
                <a:solidFill>
                  <a:srgbClr val="2C2D30"/>
                </a:solidFill>
              </a:rPr>
              <a:t>—</a:t>
            </a:r>
            <a:r>
              <a:rPr lang="ru" sz="1600">
                <a:solidFill>
                  <a:srgbClr val="2C2D30"/>
                </a:solidFill>
              </a:rPr>
              <a:t> перенаправление.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4** </a:t>
            </a:r>
            <a:r>
              <a:rPr lang="ru" sz="1600">
                <a:solidFill>
                  <a:srgbClr val="2C2D30"/>
                </a:solidFill>
              </a:rPr>
              <a:t>—</a:t>
            </a:r>
            <a:r>
              <a:rPr lang="ru" sz="1600">
                <a:solidFill>
                  <a:srgbClr val="2C2D30"/>
                </a:solidFill>
              </a:rPr>
              <a:t> ошибка в запросе.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5** </a:t>
            </a:r>
            <a:r>
              <a:rPr lang="ru" sz="1600">
                <a:solidFill>
                  <a:srgbClr val="2C2D30"/>
                </a:solidFill>
              </a:rPr>
              <a:t>—</a:t>
            </a:r>
            <a:r>
              <a:rPr lang="ru" sz="1600">
                <a:solidFill>
                  <a:srgbClr val="2C2D30"/>
                </a:solidFill>
              </a:rPr>
              <a:t> ошибка на стороне сервера.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HTTP-метод, зачем он нужен.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Основные HTTP-методы: GET, POST.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Основные коды ответа сервера, что они означают.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