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767a5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767a5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d6ea8f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d6ea8f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d6ea8fd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d6ea8fd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d6ea8f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d6ea8f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HTTP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3. Referer Header. (Не)безопасность заголовка Referer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3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Зачем нужен заголовок referer, как он работает.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Проблемы безопасности, связанные с заголовком referer.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можно отключить данный заголовок.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серверу узнать, с какой страницы пришел клиент?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Заголовок referer отправляется </a:t>
            </a:r>
            <a:r>
              <a:rPr i="1" lang="ru" sz="3200">
                <a:solidFill>
                  <a:srgbClr val="4C5D6E"/>
                </a:solidFill>
              </a:rPr>
              <a:t>практически с каждым</a:t>
            </a:r>
            <a:r>
              <a:rPr lang="ru" sz="3200">
                <a:solidFill>
                  <a:srgbClr val="4C5D6E"/>
                </a:solidFill>
              </a:rPr>
              <a:t> HTTP-запросом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4" name="Google Shape;214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825" y="2231475"/>
            <a:ext cx="4701475" cy="20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1329825" y="1777575"/>
            <a:ext cx="6187200" cy="649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1464950" y="571775"/>
            <a:ext cx="60771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 /brain.png HTTP/1.1</a:t>
            </a:r>
            <a:br>
              <a:rPr lang="ru"/>
            </a:br>
            <a:r>
              <a:rPr lang="ru"/>
              <a:t>Host: unsecurehost.com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Referer: </a:t>
            </a:r>
            <a:r>
              <a:rPr lang="ru"/>
              <a:t>https://geekbrains.ru/password/edit?</a:t>
            </a:r>
            <a:r>
              <a:rPr lang="ru">
                <a:solidFill>
                  <a:srgbClr val="FF0000"/>
                </a:solidFill>
              </a:rPr>
              <a:t>reset_password_token=gT3aS3xG_F1111111111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9" name="Google Shape;2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6375" y="2361275"/>
            <a:ext cx="1563950" cy="15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отключить заголовок referer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&lt;a href="http://example.com" </a:t>
            </a:r>
            <a:r>
              <a:rPr b="1" lang="ru" sz="1600">
                <a:solidFill>
                  <a:srgbClr val="2C2D30"/>
                </a:solidFill>
              </a:rPr>
              <a:t>rel="noreferrer"</a:t>
            </a:r>
            <a:r>
              <a:rPr lang="ru" sz="1600">
                <a:solidFill>
                  <a:srgbClr val="2C2D30"/>
                </a:solidFill>
              </a:rPr>
              <a:t>&gt;Example.com&lt;/a&gt;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&lt;a href="http://example.com" </a:t>
            </a:r>
            <a:r>
              <a:rPr b="1" lang="ru" sz="1600">
                <a:solidFill>
                  <a:srgbClr val="2C2D30"/>
                </a:solidFill>
              </a:rPr>
              <a:t>referrerpolicy="no-referrer"</a:t>
            </a:r>
            <a:r>
              <a:rPr lang="ru" sz="1600">
                <a:solidFill>
                  <a:srgbClr val="2C2D30"/>
                </a:solidFill>
              </a:rPr>
              <a:t>&gt;ReferrerPolicy Attribute&lt;/a&gt;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2" name="Google Shape;252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Зачем нужен заголовок referer, как он работает.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Проблемы безопасности, связанные с заголовком referer.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Способы отключения заголовка referer.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6" name="Google Shape;286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