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7a436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7a436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b8a11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b8a11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b8a115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b8a115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HTTP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4. Cookie. Механизм работы, атрибуты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Cookie, зачем они нужны.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работают Cookie.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проставляются Cookie, куда можно проставлять.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Атрибуты Cookie.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серверу понять, какой пользователь к нему пришел?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Атрибуты cookie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Expires — время жизни куки.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Domain — на какой домен проставляется кука.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Secure — отправлять куки только через защищенное соединение.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...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Важно! Поддомен может выставлять куки на родительский домен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Подставив сессионную куку пользователя, мы можем зайти в его аккаунт без пароля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Cookie, зачем они нужны.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работают Cookie.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проставляются Cookie, куда можно проставлять.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Атрибуты Cookie.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