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6d767a5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6d767a5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d82aca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d82aca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d82aca4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d82aca4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9d82aca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9d82aca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HTTP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5. HTTPS. Сертификаты. Центры сертификации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HTTPS, для чего используется, общая схема работы.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сертификаты, где посмотреть, зачем нужны.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центр сертификации, зачем нужен.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000" y="639649"/>
            <a:ext cx="6778200" cy="376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клиенту понять, что сервер, на который он пришел, не поддельный?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4" name="Google Shape;214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6750" y="-46775"/>
            <a:ext cx="4623850" cy="48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3294150" y="94500"/>
            <a:ext cx="1984500" cy="38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3" name="Google Shape;223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HTTPS, для чего используется, общая схема работы.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сертификаты, где посмотреть, зачем нужны.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центр сертификации, зачем нужен.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0" name="Google Shape;250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дальше?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7" name="Google Shape;257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Научимся создавать страницы на HTML.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Узнаем, как браузер парсит HTML и какие проблемы безопасности это за собой влечет.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Научимся применять CSS-стили.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4" name="Google Shape;284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