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6d767a5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6d767a5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d6b64c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d6b64c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d6b64c2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d6b64c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9d73b2b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9d73b2b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HTML и CSS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1. Базовые концепции HTML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Прогресс по курсу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HTML и CSS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JavaScript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Браузеры: концепции безопасности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Same Origin Policy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Client-Side-технологии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>
                <a:solidFill>
                  <a:srgbClr val="2C2D30"/>
                </a:solidFill>
              </a:rPr>
              <a:t>Введение в веб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>
                <a:solidFill>
                  <a:srgbClr val="2C2D30"/>
                </a:solidFill>
              </a:rPr>
              <a:t>URL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/>
              <a:t>HTTP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" name="Google Shape;117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" name="Google Shape;124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Базовые концепции HTML.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Базовые концепции CSS.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Парсинг HTML.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HTML-эскейпинг.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Гиперссылки и content inclusion.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Разбор домашнего задания.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1" name="Google Shape;151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Каких результатов мы добьемся?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" name="Google Shape;158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К концу урока вы сможете написать свою первую HTML-страницу, добавить к ней CSS-стили.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Будете понимать, как работают парсеры HTML и какие последствия для безопасности это влечет.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Что такое HTML-эскейпинг, когда и зачем его необходимо применять.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5" name="Google Shape;185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Что, кроме заголовков, находится в ответе от сервера?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0" name="Google Shape;250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000" y="730450"/>
            <a:ext cx="6778199" cy="3709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8" name="Google Shape;258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HTML, базовый синтаксис HTML.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HTML-атрибуты и теги.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HTML представляется в виде дерева.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5" name="Google Shape;285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