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HTML и CSS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Базовые концепции CSS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CSS, зачем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Основной синтаксис CSS.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изменить внешний вид элементов на сайте?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CSS, зачем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Основной синтаксис CSS.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