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ccd93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ccd93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ccd93c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ccd93c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ccd93c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ccd93c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HTML и CSS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Парсинг HTML и HTML эскейпинг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парсинг.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браузеры парсят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HTML эскейпинг, зачем он нужен.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интерпретировать содержимое HTML?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Браузер может интерпретировать данные от пользователя как часть HTML-документа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HTML-эскейпинг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"  &amp;quot;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&amp; is replaced with &amp;amp;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&lt; is replaced with &amp;lt;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&gt; is replaced with &amp;gt;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HTML-эскейпинг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“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‘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&lt;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&gt;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&amp;amp;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&amp;quot;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&amp;#039;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&amp;lt;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&amp;gt;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2045600" y="2575650"/>
            <a:ext cx="2509500" cy="9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