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9756c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9756c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d9756c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d9756c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b84ed4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b84ed4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9d9756c9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9d9756c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HTML и CSS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4. Гиперссылки и content inclusion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гиперссылки, какие варианты применения есть (http:, javascript:, data:, …).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Атрибут target.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работают запросы с HTML-формами.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iframe.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Включение других ресурсов, атрибут src.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перейти на другой ресурс или в другое приложение?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</a:t>
            </a:r>
            <a:r>
              <a:rPr lang="ru" sz="3200">
                <a:solidFill>
                  <a:srgbClr val="4C5D6E"/>
                </a:solidFill>
              </a:rPr>
              <a:t>ак клиенту отправить данные на сервер</a:t>
            </a:r>
            <a:r>
              <a:rPr lang="ru" sz="3200">
                <a:solidFill>
                  <a:srgbClr val="4C5D6E"/>
                </a:solidFill>
              </a:rPr>
              <a:t>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подгрузить контент с других страниц</a:t>
            </a:r>
            <a:r>
              <a:rPr lang="ru" sz="3200">
                <a:solidFill>
                  <a:srgbClr val="4C5D6E"/>
                </a:solidFill>
              </a:rPr>
              <a:t>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5" name="Google Shape;215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гиперссылки, какие варианты применения есть (http:, javascript:, data:, …).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можно применять target-атрибут.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работают запросы с HTML-формами.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iframe и как включать контент из других ресурсов.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Умеем писать на HTML и CSS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Понимаем как работает HTML-парсер и проблемы безопасности с ним связанные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Узнали как работает iframe, content inclusion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дальше?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Научимся писать программы на JavaScript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 что такое DOM и как с ним работать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Освоим XHR запросы и JSON сериализацию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