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96d767a57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96d767a57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f3214be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f3214be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9d6b64c2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9d6b64c2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9d6b64c2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9d6b64c2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7ae5c4bc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7ae5c4bc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JavaScript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Видео 1. Введение в JavaScript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Веб-технологии: уязвимости и безопасность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5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Прогресс по курсу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" name="Google Shape;89;p14"/>
          <p:cNvSpPr txBox="1"/>
          <p:nvPr>
            <p:ph type="ctrTitle"/>
          </p:nvPr>
        </p:nvSpPr>
        <p:spPr>
          <a:xfrm>
            <a:off x="1142375" y="1714450"/>
            <a:ext cx="2858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ru" sz="1600">
                <a:solidFill>
                  <a:srgbClr val="000000"/>
                </a:solidFill>
              </a:rPr>
              <a:t>JavaScript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○"/>
            </a:pPr>
            <a:r>
              <a:rPr lang="ru" sz="1600">
                <a:solidFill>
                  <a:srgbClr val="999999"/>
                </a:solidFill>
              </a:rPr>
              <a:t>Браузеры: концепции безопасности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○"/>
            </a:pPr>
            <a:r>
              <a:rPr lang="ru" sz="1600">
                <a:solidFill>
                  <a:srgbClr val="999999"/>
                </a:solidFill>
              </a:rPr>
              <a:t>Same Origin Policy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○"/>
            </a:pPr>
            <a:r>
              <a:rPr lang="ru" sz="1600">
                <a:solidFill>
                  <a:srgbClr val="999999"/>
                </a:solidFill>
              </a:rPr>
              <a:t>Client Side технологии</a:t>
            </a:r>
            <a:endParaRPr sz="1600">
              <a:solidFill>
                <a:srgbClr val="999999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 txBox="1"/>
          <p:nvPr>
            <p:ph type="ctrTitle"/>
          </p:nvPr>
        </p:nvSpPr>
        <p:spPr>
          <a:xfrm>
            <a:off x="5142000" y="1714500"/>
            <a:ext cx="2858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✓"/>
            </a:pPr>
            <a:r>
              <a:rPr lang="ru" sz="1600">
                <a:solidFill>
                  <a:srgbClr val="2C2D30"/>
                </a:solidFill>
              </a:rPr>
              <a:t>Введение в веб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✓"/>
            </a:pPr>
            <a:r>
              <a:rPr lang="ru" sz="1600">
                <a:solidFill>
                  <a:srgbClr val="2C2D30"/>
                </a:solidFill>
              </a:rPr>
              <a:t>URL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✓"/>
            </a:pPr>
            <a:r>
              <a:rPr lang="ru" sz="1600"/>
              <a:t>HTTP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✓"/>
            </a:pPr>
            <a:r>
              <a:rPr lang="ru" sz="1600"/>
              <a:t>HTML и CSS</a:t>
            </a:r>
            <a:endParaRPr sz="1600"/>
          </a:p>
        </p:txBody>
      </p:sp>
      <p:sp>
        <p:nvSpPr>
          <p:cNvPr id="116" name="Google Shape;116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7" name="Google Shape;117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План урока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4" name="Google Shape;124;p1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Введение в JavaScript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Основы программирования на JavaScript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Работа с DOM. Эскейпинг строк в JavaScript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XMLHttpRequest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JSON и сериализация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Разбор домашнего задания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1" name="Google Shape;151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Каких результатов мы добьемся?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8" name="Google Shape;158;p16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К концу урока вы сможете написать свою первую программу на JavaScript.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Будете понимать как работает DOM и как с помощью JavaScript можно его изменять.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Узнаете что такое сериализация и JSON, научитесь делать XHR запросы к серверу.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5" name="Google Shape;185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Сайт из HTML и картинок скучный. Как сделать его более интерактивным?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8" name="Google Shape;218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Итоги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5" name="Google Shape;225;p1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Вы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Познакомились с языком JavaScript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Узнали как работать с функциями и переменными в JavaScript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52" name="Google Shape;252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