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14e173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14e173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JavaScript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2. Основы программирования на JavaScript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писать функции на JavaScript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Циклы, оператор for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Базовый синтаксис JavaScript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делать с повторяющимися участками кода?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716000" y="1398500"/>
            <a:ext cx="3252000" cy="36870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779900" y="2523150"/>
            <a:ext cx="3188100" cy="22200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3764200" y="758738"/>
            <a:ext cx="16731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2545000" y="1770238"/>
            <a:ext cx="16731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body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2545000" y="2824825"/>
            <a:ext cx="16731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2545000" y="3862550"/>
            <a:ext cx="16731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“Hi, mom!”</a:t>
            </a:r>
            <a:endParaRPr/>
          </a:p>
        </p:txBody>
      </p:sp>
      <p:cxnSp>
        <p:nvCxnSpPr>
          <p:cNvPr id="189" name="Google Shape;189;p16"/>
          <p:cNvCxnSpPr>
            <a:stCxn id="185" idx="2"/>
            <a:endCxn id="186" idx="0"/>
          </p:cNvCxnSpPr>
          <p:nvPr/>
        </p:nvCxnSpPr>
        <p:spPr>
          <a:xfrm flipH="1">
            <a:off x="3381550" y="1330238"/>
            <a:ext cx="1219200" cy="44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6"/>
          <p:cNvSpPr/>
          <p:nvPr/>
        </p:nvSpPr>
        <p:spPr>
          <a:xfrm>
            <a:off x="5115000" y="1770238"/>
            <a:ext cx="16731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script</a:t>
            </a:r>
            <a:endParaRPr/>
          </a:p>
        </p:txBody>
      </p:sp>
      <p:cxnSp>
        <p:nvCxnSpPr>
          <p:cNvPr id="191" name="Google Shape;191;p16"/>
          <p:cNvCxnSpPr>
            <a:stCxn id="185" idx="2"/>
            <a:endCxn id="190" idx="0"/>
          </p:cNvCxnSpPr>
          <p:nvPr/>
        </p:nvCxnSpPr>
        <p:spPr>
          <a:xfrm>
            <a:off x="4600750" y="1330238"/>
            <a:ext cx="1350900" cy="44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6"/>
          <p:cNvSpPr txBox="1"/>
          <p:nvPr/>
        </p:nvSpPr>
        <p:spPr>
          <a:xfrm>
            <a:off x="4989675" y="2924125"/>
            <a:ext cx="126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appendChild</a:t>
            </a:r>
            <a:endParaRPr/>
          </a:p>
        </p:txBody>
      </p:sp>
      <p:cxnSp>
        <p:nvCxnSpPr>
          <p:cNvPr id="193" name="Google Shape;193;p16"/>
          <p:cNvCxnSpPr>
            <a:stCxn id="187" idx="2"/>
            <a:endCxn id="188" idx="0"/>
          </p:cNvCxnSpPr>
          <p:nvPr/>
        </p:nvCxnSpPr>
        <p:spPr>
          <a:xfrm>
            <a:off x="3381550" y="3396325"/>
            <a:ext cx="0" cy="46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>
            <a:stCxn id="186" idx="2"/>
            <a:endCxn id="187" idx="0"/>
          </p:cNvCxnSpPr>
          <p:nvPr/>
        </p:nvCxnSpPr>
        <p:spPr>
          <a:xfrm>
            <a:off x="3381550" y="2341738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0" name="Google Shape;200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писать функции на JavaScript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Базовый синтаксис JavaScript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7" name="Google Shape;227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