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9bd52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9bd52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d9bd52a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d9bd52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JavaScript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Работа с DOM. Эскейпинг строк в JavaScript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DOM,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Базовые функции JavaScript для работы с DOM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JavaScript эскейпинг, когда его необходимо применять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 помощью JavaScript изменять содержимое страницы?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Функции для работы с DOM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document — корень всего DOM дерева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document.getElementById(id) и др. — получение доступа к поддеревьям DOM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element.innerHTML — изменить содержимое элемента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document.createElement(element) и др. — создать новый элемент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Эскейпинг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Нужен, чтобы интерпретатор воспринимал спецсимволы как обычные символы строки, а не часть синтаксиса языка программирования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Применяется во всех языках программирования, не только в HTML или JavaScript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DOM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Базовые функции JavaScript для работы с DOM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JavaScript эскейпинг, когда его необходимо применять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