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9bd62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9bd62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JavaScript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4. XMLHttpRequest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XHR,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использовать XHR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ограничения на использование XHR существуют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 помощью JavaScript выполнить GET запрос?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XHR позволяет JavaScript делать HTTP запросы без перезагрузки страницы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XHR,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использовать XHR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Какие ограничения на использование XHR существуют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