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9bd76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9bd76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9bd76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9bd76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d9bd76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d9bd76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JavaScript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5. JSON и сериализация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JSON,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Научиться читать/писать в JSON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сериализация/десериализация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передать сложный JavaScript объект с сервера в браузер?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575" y="625675"/>
            <a:ext cx="6815625" cy="3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4" name="Google Shape;214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973" y="609600"/>
            <a:ext cx="59912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JSON,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читать/писать в JSON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сериализация/десериализация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как обеспечивается безопасность в браузере, познакомимся с основными защитными механизмами браузеров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что такое Content Security Policy и Same Origin Policy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