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96d767a57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96d767a57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f3214be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f3214be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9d6b64c2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9d6b64c2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9d92460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9d92460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9d92460d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9d92460d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7ae5c4bc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7ae5c4bc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Браузеры: концепции безопасности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Видео 1. Обзор Same Origin Policy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DC2CA"/>
                </a:solidFill>
              </a:rPr>
              <a:t>Веб-технологии: уязвимости и безопасность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6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Прогресс по курсу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9" name="Google Shape;89;p14"/>
          <p:cNvSpPr txBox="1"/>
          <p:nvPr>
            <p:ph type="ctrTitle"/>
          </p:nvPr>
        </p:nvSpPr>
        <p:spPr>
          <a:xfrm>
            <a:off x="1142375" y="1714450"/>
            <a:ext cx="2858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ru" sz="1600">
                <a:solidFill>
                  <a:srgbClr val="000000"/>
                </a:solidFill>
              </a:rPr>
              <a:t>Браузеры: концепции безопасности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○"/>
            </a:pPr>
            <a:r>
              <a:rPr lang="ru" sz="1600">
                <a:solidFill>
                  <a:srgbClr val="999999"/>
                </a:solidFill>
              </a:rPr>
              <a:t>Same Origin Policy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○"/>
            </a:pPr>
            <a:r>
              <a:rPr lang="ru" sz="1600">
                <a:solidFill>
                  <a:srgbClr val="999999"/>
                </a:solidFill>
              </a:rPr>
              <a:t>Client Side технологии</a:t>
            </a:r>
            <a:endParaRPr sz="1600">
              <a:solidFill>
                <a:srgbClr val="999999"/>
              </a:solidFill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 txBox="1"/>
          <p:nvPr>
            <p:ph type="ctrTitle"/>
          </p:nvPr>
        </p:nvSpPr>
        <p:spPr>
          <a:xfrm>
            <a:off x="5142000" y="1714500"/>
            <a:ext cx="2858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✓"/>
            </a:pPr>
            <a:r>
              <a:rPr lang="ru" sz="1600">
                <a:solidFill>
                  <a:srgbClr val="2C2D30"/>
                </a:solidFill>
              </a:rPr>
              <a:t>Введение в веб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✓"/>
            </a:pPr>
            <a:r>
              <a:rPr lang="ru" sz="1600">
                <a:solidFill>
                  <a:srgbClr val="2C2D30"/>
                </a:solidFill>
              </a:rPr>
              <a:t>URL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✓"/>
            </a:pPr>
            <a:r>
              <a:rPr lang="ru" sz="1600"/>
              <a:t>HTTP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✓"/>
            </a:pPr>
            <a:r>
              <a:rPr lang="ru" sz="1600"/>
              <a:t>HTML и CSS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✓"/>
            </a:pPr>
            <a:r>
              <a:rPr lang="ru" sz="1600"/>
              <a:t>JavaScript</a:t>
            </a:r>
            <a:endParaRPr sz="1600"/>
          </a:p>
        </p:txBody>
      </p:sp>
      <p:sp>
        <p:nvSpPr>
          <p:cNvPr id="116" name="Google Shape;116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7" name="Google Shape;117;p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План урока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4" name="Google Shape;124;p15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Обзор Same Origin Policy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Content Security Policy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Content Security Policy: 3 поколения стандартов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Разбор домашнего задания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51" name="Google Shape;151;p1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Каких результатов мы добьемся?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8" name="Google Shape;158;p16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К концу урока вы будете понимать как устроены основные концепции безопасности браузера.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Будете понимать как работает CSP и какие виды CSP существуют.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5" name="Google Shape;185;p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Что бы было, если бы JavaScript имел доступ ко всем документам в браузере?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8" name="Google Shape;218;p1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Same Origin Policy</a:t>
            </a:r>
            <a:r>
              <a:rPr lang="ru" sz="3200">
                <a:solidFill>
                  <a:srgbClr val="4C5D6E"/>
                </a:solidFill>
              </a:rPr>
              <a:t> запрещает JavaScript’у одного документа взаимодействовать с содержимым другого документа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5" name="Google Shape;225;p1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51" name="Google Shape;251;p1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Итоги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58" name="Google Shape;258;p19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Вы узнали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Same Origin Policy, для чего SOP нужна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Как SOP помогает защитить данные пользователя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59" name="Google Shape;259;p1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85" name="Google Shape;285;p1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