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ca3985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ca3985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f6083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f6083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Браузеры: концепции безопасности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2. Content Security Policy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6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XSS, чем опасна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CSP, зачем нужно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Примеры политик CSP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XSS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HTML-теги: создавать новые, удалять существующие, менять стили элементов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Реагировать на действия посетителя, обрабатывать клики мыши, перемещения курсора, нажатия на клавиатуру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Посылать запросы на сервер и читать ответы от сервера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Получать и устанавливать Cookies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0" name="Google Shape;150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ctrTitle"/>
          </p:nvPr>
        </p:nvSpPr>
        <p:spPr>
          <a:xfrm>
            <a:off x="1080100" y="18096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Content Security Policy -- защита от XSS in-depth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3" name="Google Shape;183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0" name="Google Shape;190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XSS, чем он опасен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CSP, зачем нужно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Примеры политик CSP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