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ca3985d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ca3985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ca3985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ca3985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9ca3985d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9ca3985d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Браузеры: концепции безопасности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3. Content Security Policy: 3 поколения стандартов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виды CSP бывают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 каких случаях какую политику CSP применять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описать политику CSP?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3 поколения CSP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Whitelist based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Nonce (Hash) based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Strict-Dynamic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виды CSP бывают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 каких случаях какую политику CSP применять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7" name="Google Shape;217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дальше?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Подробно разберем Same Origin Policy для разных компонентов браузера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Узнаем что такое Origin и механизмы его наследования у различных страниц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1" name="Google Shape;251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