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f3214be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f3214be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7ae5c4bc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7ae5c4bc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96d767a57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96d767a57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f3214be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f3214be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9d6b64c2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9d6b64c2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9d92460d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9d92460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9d924627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9d924627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b656486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b656486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b656486e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b656486e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9d924627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9d924627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5.61.239.21:443/user/124" TargetMode="External"/><Relationship Id="rId4" Type="http://schemas.openxmlformats.org/officeDocument/2006/relationships/hyperlink" Target="https://5.61.239.21:443/user/124" TargetMode="External"/><Relationship Id="rId5" Type="http://schemas.openxmlformats.org/officeDocument/2006/relationships/hyperlink" Target="https://5.61.239.21:443/user/124" TargetMode="External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Same Origin Policy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Видео 1. Origin. Наследование origin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DC2CA"/>
                </a:solidFill>
              </a:rPr>
              <a:t>Веб-технологии: уязвимости и безопасность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7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2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Итоги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58" name="Google Shape;358;p22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Вы узнали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Что такое Origin, зачем нужен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Правила наследования Origin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59" name="Google Shape;359;p2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65" name="Google Shape;365;p2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85" name="Google Shape;385;p2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Прогресс по курсу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9" name="Google Shape;89;p14"/>
          <p:cNvSpPr txBox="1"/>
          <p:nvPr>
            <p:ph type="ctrTitle"/>
          </p:nvPr>
        </p:nvSpPr>
        <p:spPr>
          <a:xfrm>
            <a:off x="1142375" y="1714450"/>
            <a:ext cx="2858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ru" sz="1600">
                <a:solidFill>
                  <a:srgbClr val="000000"/>
                </a:solidFill>
              </a:rPr>
              <a:t>Same Origin Policy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○"/>
            </a:pPr>
            <a:r>
              <a:rPr lang="ru" sz="1600">
                <a:solidFill>
                  <a:srgbClr val="999999"/>
                </a:solidFill>
              </a:rPr>
              <a:t>Client Side технологии</a:t>
            </a:r>
            <a:endParaRPr sz="1600">
              <a:solidFill>
                <a:srgbClr val="999999"/>
              </a:solidFill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 txBox="1"/>
          <p:nvPr>
            <p:ph type="ctrTitle"/>
          </p:nvPr>
        </p:nvSpPr>
        <p:spPr>
          <a:xfrm>
            <a:off x="5142000" y="1714500"/>
            <a:ext cx="2858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✓"/>
            </a:pPr>
            <a:r>
              <a:rPr lang="ru" sz="1600">
                <a:solidFill>
                  <a:srgbClr val="2C2D30"/>
                </a:solidFill>
              </a:rPr>
              <a:t>Введение в веб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✓"/>
            </a:pPr>
            <a:r>
              <a:rPr lang="ru" sz="1600">
                <a:solidFill>
                  <a:srgbClr val="2C2D30"/>
                </a:solidFill>
              </a:rPr>
              <a:t>URL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✓"/>
            </a:pPr>
            <a:r>
              <a:rPr lang="ru" sz="1600"/>
              <a:t>HTTP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✓"/>
            </a:pPr>
            <a:r>
              <a:rPr lang="ru" sz="1600"/>
              <a:t>HTML и CSS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✓"/>
            </a:pPr>
            <a:r>
              <a:rPr lang="ru" sz="1600"/>
              <a:t>JavaScript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✓"/>
            </a:pPr>
            <a:r>
              <a:rPr lang="ru" sz="1600"/>
              <a:t>Браузеры: концепции безопасности</a:t>
            </a:r>
            <a:endParaRPr sz="1600"/>
          </a:p>
        </p:txBody>
      </p:sp>
      <p:sp>
        <p:nvSpPr>
          <p:cNvPr id="116" name="Google Shape;116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7" name="Google Shape;117;p1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План урока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4" name="Google Shape;124;p15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Origin. Наследование origin’a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SOP для DOM и XHR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SOP для Web Storage и Cookie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Разбор домашнего задания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51" name="Google Shape;151;p1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Каких результатов мы добьемся?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8" name="Google Shape;158;p16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К концу урока вы будете понимать как работает Same Origin Policy для DOM, XHR, Web Storage и Cookies.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Будете понимать механизмы наследования origin страницы.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5" name="Google Shape;185;p1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Как браузер отличает один ресурс от другого для применения Same Origin Policy?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92" name="Google Shape;192;p1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18" name="Google Shape;218;p1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ORIGIN</a:t>
            </a:r>
            <a:br>
              <a:rPr lang="ru" sz="3200">
                <a:solidFill>
                  <a:srgbClr val="4C5D6E"/>
                </a:solidFill>
              </a:rPr>
            </a:br>
            <a:br>
              <a:rPr lang="ru" sz="3200">
                <a:solidFill>
                  <a:srgbClr val="4C5D6E"/>
                </a:solidFill>
              </a:rPr>
            </a:br>
            <a:r>
              <a:rPr lang="ru" sz="3200">
                <a:solidFill>
                  <a:srgbClr val="4C5D6E"/>
                </a:solidFill>
              </a:rPr>
              <a:t>схема + имя хоста + порт</a:t>
            </a:r>
            <a:br>
              <a:rPr lang="ru" sz="3200">
                <a:solidFill>
                  <a:srgbClr val="4C5D6E"/>
                </a:solidFill>
              </a:rPr>
            </a:br>
            <a:br>
              <a:rPr lang="ru" sz="3200">
                <a:solidFill>
                  <a:srgbClr val="4C5D6E"/>
                </a:solidFill>
              </a:rPr>
            </a:br>
            <a:r>
              <a:rPr lang="ru" sz="3200">
                <a:solidFill>
                  <a:srgbClr val="4C5D6E"/>
                </a:solidFill>
              </a:rPr>
              <a:t>https://geekbrains.ru:443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25" name="Google Shape;225;p1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51" name="Google Shape;251;p1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u="sng">
                <a:solidFill>
                  <a:schemeClr val="hlink"/>
                </a:solidFill>
                <a:hlinkClick r:id="rId3"/>
              </a:rPr>
              <a:t>https://</a:t>
            </a:r>
            <a:r>
              <a:rPr lang="ru" sz="3200" u="sng">
                <a:solidFill>
                  <a:schemeClr val="hlink"/>
                </a:solidFill>
                <a:hlinkClick r:id="rId4"/>
              </a:rPr>
              <a:t>5.61.239.21</a:t>
            </a:r>
            <a:r>
              <a:rPr lang="ru" sz="3200" u="sng">
                <a:solidFill>
                  <a:schemeClr val="hlink"/>
                </a:solidFill>
                <a:hlinkClick r:id="rId5"/>
              </a:rPr>
              <a:t>:443/user/124</a:t>
            </a:r>
            <a:endParaRPr sz="3200">
              <a:solidFill>
                <a:srgbClr val="4C5D6E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4C5D6E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origin -- ???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58" name="Google Shape;258;p1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84" name="Google Shape;284;p19"/>
          <p:cNvPicPr preferRelativeResize="0"/>
          <p:nvPr/>
        </p:nvPicPr>
        <p:blipFill rotWithShape="1">
          <a:blip r:embed="rId6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file:///home/r/index.html</a:t>
            </a:r>
            <a:endParaRPr sz="3200">
              <a:solidFill>
                <a:srgbClr val="4C5D6E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4C5D6E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origin -- ???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91" name="Google Shape;291;p2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97" name="Google Shape;297;p2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17" name="Google Shape;317;p2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Origin в нестандартных ситуациях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24" name="Google Shape;324;p21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iframe -- наследуется от родительского окна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iframe с атрибутом sandbox -- null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about:blank -- null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25" name="Google Shape;325;p2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31" name="Google Shape;331;p2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51" name="Google Shape;351;p2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