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f3214be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f3214be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9d999688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9d999688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9d999688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9d999688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b656aae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b656aae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b656aae5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b656aae5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b656aae5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b656aae5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7ae5c4bc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7ae5c4bc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Same Origin Policy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Видео 2. SOP для DOM и XHR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Веб-технологии: уязвимости и безопасность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7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План видео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" name="Google Shape;89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Какие правила существуют у SOP для DOM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Какие правила существуют у SOP для XHR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Как можно обойти ограничения SOP для XHR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6" name="Google Shape;116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Что может делать JavaScript с DOM другого документа?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document.domain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6" name="Google Shape;156;p16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login.example.com и payments.example.com могут выставить общий домен document.domain = “example.com” и тогда у них будут одинаковые origin (при условии, что схема и порт тоже совпадают)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При этом </a:t>
            </a:r>
            <a:r>
              <a:rPr lang="ru" sz="1600">
                <a:solidFill>
                  <a:srgbClr val="2C2D30"/>
                </a:solidFill>
              </a:rPr>
              <a:t>example.com должен явно проставить document.domain = “example.com”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3" name="Google Shape;183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Что разрешено делать JavaScript с помощью XHR относительно других origin?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6" name="Google Shape;216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48" name="Google Shape;248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173" y="952500"/>
            <a:ext cx="4806462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1" name="Google Shape;281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4800" y="725713"/>
            <a:ext cx="6854400" cy="3427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Итоги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89" name="Google Shape;289;p20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Вы узнали: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Какие правила существуют у SOP для DOM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Какие правила существуют у SOP для XHR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Как можно обойти ограничения SOP для XHR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90" name="Google Shape;290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16" name="Google Shape;316;p2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