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d99968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d99968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f612fb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f612fb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af612fb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af612fb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f612fbf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f612fbf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af612fbf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af612fbf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Same Origin Policy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3. SOP для Web Storage и Cookie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web storage, зачем нужно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правила существуют у SOP для web storage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правила существуют у SOP для Cookie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сохранить данные у пользователя между запусками браузера?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Куда можно проставлять куки с домена foo.example.com?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4" name="Google Shape;214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1149439"/>
            <a:ext cx="6854399" cy="278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web storage, зачем нужно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правила существуют у SOP для web storage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правила существуют у SOP для Cookie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дальше?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Научимся работать современными client-side технологиями: CORS, postMessage, WebSocket. Разберем основные уязвимости связанные с ними.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Познакомимся с основными уязвимостями веба: RCE, SQLi, XSS, CSRF, buffer overflow, …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