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96d767a57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96d767a57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f3214be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f3214be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9d6b64c2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9d6b64c2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97271c8a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97271c8a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97271c8a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97271c8a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b65f86c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b65f86c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7ae5c4bc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7ae5c4bc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Современные Client Side технологии и уязвимости веба</a:t>
            </a:r>
            <a:endParaRPr sz="4000">
              <a:solidFill>
                <a:srgbClr val="4C5D6E"/>
              </a:solidFill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Видео 1. </a:t>
            </a:r>
            <a:r>
              <a:rPr lang="ru" sz="1600">
                <a:solidFill>
                  <a:srgbClr val="BDC2CA"/>
                </a:solidFill>
              </a:rPr>
              <a:t>Cross Origin Resource Sharing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Веб-технологии: уязвимости и безопасность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8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Прогресс по курсу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 txBox="1"/>
          <p:nvPr>
            <p:ph type="ctrTitle"/>
          </p:nvPr>
        </p:nvSpPr>
        <p:spPr>
          <a:xfrm>
            <a:off x="1142375" y="1714450"/>
            <a:ext cx="2858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ru" sz="1600">
                <a:solidFill>
                  <a:srgbClr val="000000"/>
                </a:solidFill>
              </a:rPr>
              <a:t>Client Side технологии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 txBox="1"/>
          <p:nvPr>
            <p:ph type="ctrTitle"/>
          </p:nvPr>
        </p:nvSpPr>
        <p:spPr>
          <a:xfrm>
            <a:off x="5142000" y="1714500"/>
            <a:ext cx="2858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✓"/>
            </a:pPr>
            <a:r>
              <a:rPr lang="ru" sz="1600">
                <a:solidFill>
                  <a:srgbClr val="2C2D30"/>
                </a:solidFill>
              </a:rPr>
              <a:t>Введение в веб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✓"/>
            </a:pPr>
            <a:r>
              <a:rPr lang="ru" sz="1600">
                <a:solidFill>
                  <a:srgbClr val="2C2D30"/>
                </a:solidFill>
              </a:rPr>
              <a:t>URL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✓"/>
            </a:pPr>
            <a:r>
              <a:rPr lang="ru" sz="1600"/>
              <a:t>HTTP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✓"/>
            </a:pPr>
            <a:r>
              <a:rPr lang="ru" sz="1600"/>
              <a:t>HTML и CSS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✓"/>
            </a:pPr>
            <a:r>
              <a:rPr lang="ru" sz="1600"/>
              <a:t>JavaScript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✓"/>
            </a:pPr>
            <a:r>
              <a:rPr lang="ru" sz="1600"/>
              <a:t>Браузеры: концепции безопасности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✓"/>
            </a:pPr>
            <a:r>
              <a:rPr lang="ru" sz="1600"/>
              <a:t>Same Origin Policy</a:t>
            </a:r>
            <a:endParaRPr sz="1600"/>
          </a:p>
        </p:txBody>
      </p:sp>
      <p:sp>
        <p:nvSpPr>
          <p:cNvPr id="116" name="Google Shape;116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7" name="Google Shape;117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урока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4" name="Google Shape;124;p1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Cross Origin Resource Sharing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Post Message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Web Socket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Механизмы распознавания содержимого страницы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Обзор уязвимостей веба. Чему учиться дальше?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Разбор домашнего задания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1" name="Google Shape;151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Каких результатов мы добьемся?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8" name="Google Shape;158;p16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К концу урока вы будете понимать как работает CORS, post message, websocket. Знать основные уязвимости связанные с этими технологиями и уметь реализовать их безопасно.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Будете знать основные веб уязвимости и направление дальнейшего развития.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5" name="Google Shape;185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Что если сайту необходимо междоменное взаимодействие?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8" name="Google Shape;218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50" name="Google Shape;250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375" y="1086091"/>
            <a:ext cx="6856824" cy="3098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Что если </a:t>
            </a:r>
            <a:br>
              <a:rPr lang="ru" sz="3200">
                <a:solidFill>
                  <a:srgbClr val="4C5D6E"/>
                </a:solidFill>
              </a:rPr>
            </a:br>
            <a:br>
              <a:rPr lang="ru" sz="3200">
                <a:solidFill>
                  <a:srgbClr val="4C5D6E"/>
                </a:solidFill>
              </a:rPr>
            </a:br>
            <a:r>
              <a:rPr lang="ru" sz="3200">
                <a:solidFill>
                  <a:srgbClr val="4C5D6E"/>
                </a:solidFill>
              </a:rPr>
              <a:t>Access-Control-Allow-Origin: null</a:t>
            </a:r>
            <a:br>
              <a:rPr lang="ru" sz="3200">
                <a:solidFill>
                  <a:srgbClr val="4C5D6E"/>
                </a:solidFill>
              </a:rPr>
            </a:br>
            <a:br>
              <a:rPr lang="ru" sz="3200">
                <a:solidFill>
                  <a:srgbClr val="4C5D6E"/>
                </a:solidFill>
              </a:rPr>
            </a:br>
            <a:r>
              <a:rPr lang="ru" sz="3200">
                <a:solidFill>
                  <a:srgbClr val="4C5D6E"/>
                </a:solidFill>
              </a:rPr>
              <a:t>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8" name="Google Shape;258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4" name="Google Shape;284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Итоги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91" name="Google Shape;291;p20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Вы узнали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Как работает CORS, какими заголовками он задается и управляется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Какие уязвимости могут встречаться при реализации CORS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92" name="Google Shape;292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18" name="Google Shape;318;p2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