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f3214be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f3214be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f3214be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f3214be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9db69149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9db69149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9db69149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9db69149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7ae5c4bc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7ae5c4bc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Современные Client Side технологии и уязвимости веба</a:t>
            </a:r>
            <a:endParaRPr sz="4000">
              <a:solidFill>
                <a:srgbClr val="4C5D6E"/>
              </a:solidFill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Видео 2. PostMessage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BDC2CA"/>
                </a:solidFill>
              </a:rPr>
              <a:t>Веб-технологии: уязвимости и безопасность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8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План видео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9" name="Google Shape;89;p14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Что такое PostMessage, зачем нужен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Как работает PostMessage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Уязвимости связанные с PostMessage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6" name="Google Shape;116;p1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Как организовать взаимодействие между окнами и фреймами?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9" name="Google Shape;149;p1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1" name="Google Shape;181;p1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4800" y="1032674"/>
            <a:ext cx="6854399" cy="323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Итоги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89" name="Google Shape;189;p17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Вы узнали: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Что такое PostMessage, зачем нужен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Как работает PostMessage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Уязвимости связанные с PostMessage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90" name="Google Shape;190;p1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16" name="Google Shape;216;p1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