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db6914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db6914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db6914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db6914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db6914a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db6914a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9db6914a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9db6914a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Современные Client Side технологии и уязвимости веба</a:t>
            </a:r>
            <a:endParaRPr sz="4000">
              <a:solidFill>
                <a:srgbClr val="4C5D6E"/>
              </a:solidFill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3. WebSocket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8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WebSocket, зачем нужен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работает WebSocket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Уязвимости связанные с WebSocket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делать, если необходимо часто передавать данные между сервером и браузером? 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1" name="Google Shape;181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433" y="571500"/>
            <a:ext cx="4916466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WebSocket позволяет передавать произвольные данные без дополнительных затрат на установку соединения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5" name="Google Shape;215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Безопасность WebSocket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Использовать wss:, а не ws: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На принимающей стороне проверять origin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Не доверять пользовательским данным и обрабатывать их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Собственная аутентификация (не полагаться на куки!)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WebSocket, зачем нужен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работает WebSocket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Уязвимости связанные с WebSocket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