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f3214be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f3214be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f3214be3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ff3214be3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9db69149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9db69149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9db8bf72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9db8bf72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9db8bf724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9db8bf72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9db8bf72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9db8bf72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9db8bf724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9db8bf724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9db8bf724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9db8bf724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9db6914aa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9db6914aa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DF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>
                <a:solidFill>
                  <a:srgbClr val="4C5D6E"/>
                </a:solidFill>
              </a:rPr>
              <a:t>Современные Client Side технологии и уязвимости веба</a:t>
            </a:r>
            <a:endParaRPr sz="4000">
              <a:solidFill>
                <a:srgbClr val="4C5D6E"/>
              </a:solidFill>
            </a:endParaRPr>
          </a:p>
        </p:txBody>
      </p:sp>
      <p:pic>
        <p:nvPicPr>
          <p:cNvPr descr="ava_logo.png"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Видео 4. Механизмы распознавания содержимого страницы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7" name="Google Shape;57;p13"/>
          <p:cNvSpPr txBox="1"/>
          <p:nvPr>
            <p:ph type="ctrTitle"/>
          </p:nvPr>
        </p:nvSpPr>
        <p:spPr>
          <a:xfrm>
            <a:off x="3429300" y="5714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BDC2CA"/>
                </a:solidFill>
              </a:rPr>
              <a:t>Веб-технологии: уязвимости и безопасность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3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8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План видео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89" name="Google Shape;89;p14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Что такое content sniffing, чем опасен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Применение заголовка Content-Type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Чем опасно определять неправильный заголовок Content-Type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Заголовок Content-Disposition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16" name="Google Shape;116;p1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/>
          <p:nvPr>
            <p:ph type="ctrTitle"/>
          </p:nvPr>
        </p:nvSpPr>
        <p:spPr>
          <a:xfrm>
            <a:off x="1142400" y="571500"/>
            <a:ext cx="68568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Как браузер себя поведет, если сервер явно не указал тип содержимого страницы?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29" name="Google Shape;129;p1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49" name="Google Shape;149;p1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61" name="Google Shape;161;p1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81" name="Google Shape;181;p1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7525" y="605025"/>
            <a:ext cx="6718600" cy="374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6"/>
          <p:cNvSpPr/>
          <p:nvPr/>
        </p:nvSpPr>
        <p:spPr>
          <a:xfrm>
            <a:off x="1156850" y="1539500"/>
            <a:ext cx="3488400" cy="409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"/>
          <p:cNvSpPr txBox="1"/>
          <p:nvPr>
            <p:ph type="ctrTitle"/>
          </p:nvPr>
        </p:nvSpPr>
        <p:spPr>
          <a:xfrm>
            <a:off x="1142400" y="571500"/>
            <a:ext cx="68568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Демонстрация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90" name="Google Shape;190;p1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96" name="Google Shape;196;p1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16" name="Google Shape;216;p17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28" name="Google Shape;228;p1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48" name="Google Shape;248;p1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0" name="Google Shape;25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9575" y="1063548"/>
            <a:ext cx="6856826" cy="2498977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8"/>
          <p:cNvSpPr/>
          <p:nvPr/>
        </p:nvSpPr>
        <p:spPr>
          <a:xfrm>
            <a:off x="1080650" y="1691900"/>
            <a:ext cx="2272800" cy="248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9"/>
          <p:cNvSpPr txBox="1"/>
          <p:nvPr>
            <p:ph type="ctrTitle"/>
          </p:nvPr>
        </p:nvSpPr>
        <p:spPr>
          <a:xfrm>
            <a:off x="1142400" y="571500"/>
            <a:ext cx="68568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Как браузер понимает нужно ли отобразить файл или скачать?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57" name="Google Shape;257;p1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83" name="Google Shape;283;p1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1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0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0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95" name="Google Shape;295;p20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0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0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0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0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0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0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0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0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0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0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0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0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0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0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0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315" name="Google Shape;315;p20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2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7" name="Google Shape;3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4800" y="618115"/>
            <a:ext cx="6854401" cy="3789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1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Итоги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323" name="Google Shape;323;p21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Вы узнали: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Что такое content sniffing, чем опасен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Применение заголовка Content-Type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Чем опасно определять неправильный заголовок Content-Type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Заголовок Content-Disposition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324" name="Google Shape;324;p21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1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1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1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330" name="Google Shape;330;p21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1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1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1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1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1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1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1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1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1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1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1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1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1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1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1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1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350" name="Google Shape;350;p21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2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