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54a942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054a9429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54a942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54a9429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54a942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54a9429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54a942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54a9429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54a942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054a94299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54a942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054a94299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54a942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054a94299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54a942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054a9429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Наследование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750" y="2098975"/>
            <a:ext cx="3110110" cy="29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0" y="2098975"/>
            <a:ext cx="7623707" cy="2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Множественное наследование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997725" y="1244575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дочерних классов у одного родителя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2333575"/>
            <a:ext cx="577215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6360850" y="1244563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родителей у одного класса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850" y="2512913"/>
            <a:ext cx="5296400" cy="250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Полиморфизм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23849"/>
            <a:ext cx="5147025" cy="27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623400" y="13933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Перегрузка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Реализуется в возможности метода отражать разную логику выполнения в зависимости от количества и типа передаваемых параметров.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8" name="Google Shape;218;p37"/>
          <p:cNvSpPr txBox="1"/>
          <p:nvPr/>
        </p:nvSpPr>
        <p:spPr>
          <a:xfrm>
            <a:off x="623400" y="36442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Переопределение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Переопределение методов в полиморфизме выражается в наличии метода с одинаковым названием для родительского и дочернего классов.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6163500" y="692188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основами ООП и знаете, чем отличается объект от класса.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нужны атрибуты и методы.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Рассмотрели, как определяются локальные и глобальные атрибуты классов.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используются модификаторы доступа.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реализовывать в своём коде инкапсуляцию, наследование, множественное наследование и полиморфизм.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Разобрали достоинства и недостатки ООП.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Введение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Плюсы и минусы механизма ООП.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Классы, объекты, атрибуты.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Конструкторы, методы.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Локальные и глобальные переменные.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Модификаторы доступа.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Инкапсуляция.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Множественное 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Полиморфизм.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Плюсы и минусы механизма ООП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761975" y="1591913"/>
            <a:ext cx="83100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Повторное использование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читаемости и гибкости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Ускорение процесса поиска ошибок и их исправления.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безопасности проекта.</a:t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000" y="1662588"/>
            <a:ext cx="1609310" cy="15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761975" y="3472063"/>
            <a:ext cx="8310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понимания предметной области.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представления структуры приложения.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разбиении проекта на классы.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модификации проекта.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9000" y="3944725"/>
            <a:ext cx="1609300" cy="160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Классы, объекты, атрибуты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400" y="1383476"/>
            <a:ext cx="3951899" cy="1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00" y="3108900"/>
            <a:ext cx="3951900" cy="130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2476475" y="1958325"/>
            <a:ext cx="1357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Класс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370425" y="3433725"/>
            <a:ext cx="156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Объект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400" y="4828125"/>
            <a:ext cx="3951900" cy="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207525" y="4706625"/>
            <a:ext cx="1732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Атрибут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820500" y="224100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3820500" y="36705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820500" y="49921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6304500" y="4892700"/>
            <a:ext cx="2403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Цвет автомобиля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Конструкторы, методы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100" y="1671945"/>
            <a:ext cx="26193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1475400" y="2109888"/>
            <a:ext cx="4707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sp>
        <p:nvSpPr>
          <p:cNvPr id="164" name="Google Shape;164;p31"/>
          <p:cNvSpPr txBox="1"/>
          <p:nvPr/>
        </p:nvSpPr>
        <p:spPr>
          <a:xfrm>
            <a:off x="829350" y="4095350"/>
            <a:ext cx="608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get_class_info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400" y="3881225"/>
            <a:ext cx="3152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Переменные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1624300" y="1985375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Локальные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75" y="1586925"/>
            <a:ext cx="58864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624300" y="4450550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Глобальные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00" y="3646575"/>
            <a:ext cx="5552302" cy="2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Модификаторы доступа</a:t>
            </a:r>
            <a:endParaRPr/>
          </a:p>
        </p:txBody>
      </p:sp>
      <p:cxnSp>
        <p:nvCxnSpPr>
          <p:cNvPr id="180" name="Google Shape;180;p33"/>
          <p:cNvCxnSpPr/>
          <p:nvPr/>
        </p:nvCxnSpPr>
        <p:spPr>
          <a:xfrm flipH="1" rot="10800000">
            <a:off x="6166225" y="28496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3"/>
          <p:cNvSpPr txBox="1"/>
          <p:nvPr/>
        </p:nvSpPr>
        <p:spPr>
          <a:xfrm>
            <a:off x="8086950" y="2489500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Публичный (Public)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 flipH="1" rot="10800000">
            <a:off x="6166225" y="3369388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3"/>
          <p:cNvSpPr txBox="1"/>
          <p:nvPr/>
        </p:nvSpPr>
        <p:spPr>
          <a:xfrm>
            <a:off x="8086950" y="3516388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Приватный (Private)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4" name="Google Shape;184;p33"/>
          <p:cNvCxnSpPr/>
          <p:nvPr/>
        </p:nvCxnSpPr>
        <p:spPr>
          <a:xfrm flipH="1" rot="10800000">
            <a:off x="6166225" y="37820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3"/>
          <p:cNvSpPr txBox="1"/>
          <p:nvPr/>
        </p:nvSpPr>
        <p:spPr>
          <a:xfrm>
            <a:off x="8086950" y="3034300"/>
            <a:ext cx="3752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Защищённый</a:t>
            </a:r>
            <a:r>
              <a:rPr lang="ru-RU" sz="2400">
                <a:solidFill>
                  <a:srgbClr val="0000FF"/>
                </a:solidFill>
              </a:rPr>
              <a:t> (Protected)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5" y="2658999"/>
            <a:ext cx="5465550" cy="14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Инкапсуляция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900" y="2625477"/>
            <a:ext cx="2710375" cy="18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900" y="1977470"/>
            <a:ext cx="6165600" cy="133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900" y="3797402"/>
            <a:ext cx="6315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