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555a22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0555a227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555a227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60555a227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555a22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0555a2272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c0c7fb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1c0c7fb6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555a22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0555a2272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555a227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60555a2272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555a227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0555a2272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555a22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0555a2272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Декоратор @property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75" y="2116536"/>
            <a:ext cx="4468825" cy="3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690875" y="1840738"/>
            <a:ext cx="5977800" cy="4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Под декоратором в Python подразумевается функция (или класс), расширяющая логику работы другой функции. Встроенный декоратор @property позволяет работать с методом некоторого класса как с атрибутом.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Композиция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950" y="1713699"/>
            <a:ext cx="4930650" cy="34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/>
          <p:nvPr/>
        </p:nvSpPr>
        <p:spPr>
          <a:xfrm>
            <a:off x="718075" y="1976000"/>
            <a:ext cx="56397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В концепции ООП существует возможность реализации композиционного подхода, в соответствии с которым создаётся класс-контейнер, включающий вызовы других классов.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ООП в Python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890374"/>
            <a:ext cx="4578175" cy="3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/>
          <p:nvPr/>
        </p:nvSpPr>
        <p:spPr>
          <a:xfrm>
            <a:off x="5369025" y="1775725"/>
            <a:ext cx="61734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Всё в Python — это объекты. Строка, число, список, словарь, функция, класс, модуль, пакет — объекты. Даже класс — тоже объект, порождающий другие объекты (экземпляры).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В Python все типы данных — классы.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Инкапсуляция в Python формальная. В других языках программирования инкапсуляция гарантирует защиту свойства класса от прямого доступа. В Python такой доступ сохраняется.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637272" y="723263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3" name="Google Shape;203;p38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перегружать встроенные методы классов для изменения их стандартного поведения.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Узнали, для чего нужны итераторы и как создавать собственные.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Познакомились с такими важными конструкциями, как декораторы.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реализовывать в своих проектах композицию.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Подвели итоги нашего знакомства с ООП в Python, определив основные его особенности.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ООП. Продвинутый уровень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682500" y="1016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Перегрузка операторов: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__init__()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__del__()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__str__()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__add__()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__setattr__()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__getitem__()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__call__()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и др.</a:t>
            </a:r>
            <a:endParaRPr sz="1600">
              <a:solidFill>
                <a:srgbClr val="FFFF00"/>
              </a:solidFill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Переопределение методов.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 итерации.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Собственные объекты-итераторы.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Декоратор @property.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Композиция.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Особенности ООП в Python.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1939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Перегрузка операторов. Часть 1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600" y="978500"/>
            <a:ext cx="3261104" cy="530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162000" y="1250050"/>
            <a:ext cx="78165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__init__()</a:t>
            </a:r>
            <a:r>
              <a:rPr lang="ru-RU" sz="1500">
                <a:solidFill>
                  <a:srgbClr val="2C2D30"/>
                </a:solidFill>
              </a:rPr>
              <a:t> — соответствует конструктору объектов класса, срабатывает при создании объектов.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__del__()</a:t>
            </a:r>
            <a:r>
              <a:rPr lang="ru-RU" sz="1500">
                <a:solidFill>
                  <a:srgbClr val="2C2D30"/>
                </a:solidFill>
              </a:rPr>
              <a:t> — соответствует деструктору объектов класса, срабатывает при удалении объектов.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__str__()</a:t>
            </a:r>
            <a:r>
              <a:rPr lang="ru-RU" sz="1500">
                <a:solidFill>
                  <a:srgbClr val="2C2D30"/>
                </a:solidFill>
              </a:rPr>
              <a:t> — срабатывает при передаче объекта функциям str() и print(), преобразует объект к строке.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__add__()</a:t>
            </a:r>
            <a:r>
              <a:rPr lang="ru-RU" sz="1500">
                <a:solidFill>
                  <a:srgbClr val="2C2D30"/>
                </a:solidFill>
              </a:rPr>
              <a:t> — срабатывает при участии объекта в операции сложения в качестве операнда с левой стороны, обеспечивает перегрузку оператора сложения.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__setattr__()</a:t>
            </a:r>
            <a:r>
              <a:rPr lang="ru-RU" sz="1500">
                <a:solidFill>
                  <a:srgbClr val="2C2D30"/>
                </a:solidFill>
              </a:rPr>
              <a:t> — срабатывает при выполнении операции, присваивания значения атрибуту объекта.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__getitem__()</a:t>
            </a:r>
            <a:r>
              <a:rPr lang="ru-RU" sz="1500">
                <a:solidFill>
                  <a:srgbClr val="2C2D30"/>
                </a:solidFill>
              </a:rPr>
              <a:t> — срабатывает при извлечении элемента по индексу.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__call__()</a:t>
            </a:r>
            <a:r>
              <a:rPr lang="ru-RU" sz="1500">
                <a:solidFill>
                  <a:srgbClr val="2C2D30"/>
                </a:solidFill>
              </a:rPr>
              <a:t> — срабатывает при обращении к экземпляру класса как к функции.</a:t>
            </a:r>
            <a:endParaRPr sz="15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1939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Перегрузка операторов. Часть 2</a:t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600" y="978500"/>
            <a:ext cx="3261104" cy="530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162000" y="1250050"/>
            <a:ext cx="78165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__gt__()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«&gt;».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__lt__()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«&lt;».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__ge__()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≥</a:t>
            </a:r>
            <a:r>
              <a:rPr lang="ru-RU" sz="1500">
                <a:solidFill>
                  <a:srgbClr val="2C2D30"/>
                </a:solidFill>
              </a:rPr>
              <a:t>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__le__()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≤</a:t>
            </a:r>
            <a:r>
              <a:rPr lang="ru-RU" sz="1500">
                <a:solidFill>
                  <a:srgbClr val="2C2D30"/>
                </a:solidFill>
              </a:rPr>
              <a:t>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__eq__()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«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==</a:t>
            </a:r>
            <a:r>
              <a:rPr lang="ru-RU" sz="1500">
                <a:solidFill>
                  <a:srgbClr val="2C2D30"/>
                </a:solidFill>
              </a:rPr>
              <a:t>».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__iadd__()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операции «Сложение и присваивание» +=.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__isub__()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операции «Вычитание и присваивание» -=.</a:t>
            </a:r>
            <a:endParaRPr b="1" sz="15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23400" y="28422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Переопределение методов</a:t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617213" y="1601900"/>
            <a:ext cx="11200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Специальный механизм, позволяющий использовать метод класса-родителя в классе-потомке с добавлением некоторой функциональности</a:t>
            </a:r>
            <a:r>
              <a:rPr lang="ru-RU" sz="1800">
                <a:solidFill>
                  <a:srgbClr val="0000FF"/>
                </a:solidFill>
              </a:rPr>
              <a:t>.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525" y="2092700"/>
            <a:ext cx="6057600" cy="40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Интерфейсы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650" y="2976470"/>
            <a:ext cx="77914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/>
          <p:nvPr/>
        </p:nvSpPr>
        <p:spPr>
          <a:xfrm>
            <a:off x="582450" y="1508875"/>
            <a:ext cx="110271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8761D"/>
                </a:solidFill>
              </a:rPr>
              <a:t>Под интерфейсом в ООП понимается описание поведения объекта, </a:t>
            </a:r>
            <a:endParaRPr sz="23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8761D"/>
                </a:solidFill>
              </a:rPr>
              <a:t>то есть совокупность публичных методов объекта, которые могут применяться в других частях программы для взаимодействия с ним.</a:t>
            </a:r>
            <a:endParaRPr sz="2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623400" y="298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Интерфейс итерации</a:t>
            </a: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275" y="3294575"/>
            <a:ext cx="5841225" cy="26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3"/>
          <p:cNvSpPr txBox="1"/>
          <p:nvPr/>
        </p:nvSpPr>
        <p:spPr>
          <a:xfrm>
            <a:off x="704400" y="1434000"/>
            <a:ext cx="109731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Под итераторами понимаются специальные объекты, обеспечивающие пошаговый доступ к данным из контейнера. В привязке к итераторам работают циклы перебора (for in), встроенные функции (map(), filter(), zip()), операция распаковки.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00" y="4050575"/>
            <a:ext cx="4721100" cy="8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Работа с итераторами</a:t>
            </a:r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704400" y="1434000"/>
            <a:ext cx="109731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400">
                <a:solidFill>
                  <a:srgbClr val="BF9000"/>
                </a:solidFill>
              </a:rPr>
              <a:t>Итератор в Python — объект, реализующий метод __next__ без аргументов, возвращающий очередной элемент или исключение StopIteration.</a:t>
            </a:r>
            <a:endParaRPr sz="24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853050" y="3963475"/>
            <a:ext cx="109731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AD47"/>
              </a:buClr>
              <a:buSzPts val="1400"/>
              <a:buAutoNum type="arabicPeriod"/>
            </a:pPr>
            <a:r>
              <a:rPr lang="ru-RU">
                <a:solidFill>
                  <a:srgbClr val="70AD47"/>
                </a:solidFill>
              </a:rPr>
              <a:t>Вызов метода __iter__() для итерируемого объекта. Метод __iter__() возвращает объект с методом __next__().</a:t>
            </a:r>
            <a:endParaRPr>
              <a:solidFill>
                <a:srgbClr val="70AD4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400"/>
              <a:buAutoNum type="arabicPeriod"/>
            </a:pPr>
            <a:r>
              <a:rPr lang="ru-RU">
                <a:solidFill>
                  <a:srgbClr val="70AD47"/>
                </a:solidFill>
              </a:rPr>
              <a:t>Цикл for in во время каждой итерации запускает метод __next__(), который при каждом вызове возвращает очередной элемент итератора.</a:t>
            </a:r>
            <a:endParaRPr>
              <a:solidFill>
                <a:srgbClr val="70AD4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400"/>
              <a:buAutoNum type="arabicPeriod"/>
            </a:pPr>
            <a:r>
              <a:rPr lang="ru-RU">
                <a:solidFill>
                  <a:srgbClr val="70AD47"/>
                </a:solidFill>
              </a:rPr>
              <a:t>Когда элементы итераторы исчерпаны, метод __next__() завершает свою работу и генерирует исключение StopIteration.</a:t>
            </a:r>
            <a:endParaRPr>
              <a:solidFill>
                <a:srgbClr val="70AD47"/>
              </a:solidFill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938" y="2507750"/>
            <a:ext cx="17240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