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357200" y="1446480"/>
            <a:ext cx="642888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357200" y="3128760"/>
            <a:ext cx="642888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357200" y="1446480"/>
            <a:ext cx="313704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51560" y="1446480"/>
            <a:ext cx="313704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357200" y="3128760"/>
            <a:ext cx="313704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51560" y="3128760"/>
            <a:ext cx="313704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357200" y="1446480"/>
            <a:ext cx="207000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31240" y="1446480"/>
            <a:ext cx="207000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704920" y="1446480"/>
            <a:ext cx="207000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357200" y="3128760"/>
            <a:ext cx="207000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31240" y="3128760"/>
            <a:ext cx="207000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704920" y="3128760"/>
            <a:ext cx="207000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357200" y="1446480"/>
            <a:ext cx="6428880" cy="32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357200" y="1446480"/>
            <a:ext cx="6428880" cy="32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357200" y="1446480"/>
            <a:ext cx="3137040" cy="32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51560" y="1446480"/>
            <a:ext cx="3137040" cy="32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357200" y="810360"/>
            <a:ext cx="6428880" cy="17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357200" y="1446480"/>
            <a:ext cx="313704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51560" y="1446480"/>
            <a:ext cx="3137040" cy="32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357200" y="3128760"/>
            <a:ext cx="313704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357200" y="1446480"/>
            <a:ext cx="3137040" cy="32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51560" y="1446480"/>
            <a:ext cx="313704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51560" y="3128760"/>
            <a:ext cx="313704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357200" y="1446480"/>
            <a:ext cx="313704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51560" y="1446480"/>
            <a:ext cx="313704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357200" y="3128760"/>
            <a:ext cx="6428880" cy="15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" hidden="1"/>
          <p:cNvSpPr/>
          <p:nvPr/>
        </p:nvSpPr>
        <p:spPr>
          <a:xfrm flipH="1" rot="10800000">
            <a:off x="1357920" y="523440"/>
            <a:ext cx="64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6428880" cy="3220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18;p3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Google Shape;19;p3" descr="loading-logo.png"/>
          <p:cNvPicPr/>
          <p:nvPr/>
        </p:nvPicPr>
        <p:blipFill>
          <a:blip r:embed="rId2"/>
          <a:stretch/>
        </p:blipFill>
        <p:spPr>
          <a:xfrm>
            <a:off x="649800" y="4636080"/>
            <a:ext cx="413280" cy="44280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20;p3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3"/>
          <p:cNvSpPr>
            <a:spLocks noGrp="1"/>
          </p:cNvSpPr>
          <p:nvPr>
            <p:ph type="sldNum"/>
          </p:nvPr>
        </p:nvSpPr>
        <p:spPr>
          <a:xfrm>
            <a:off x="7571520" y="227880"/>
            <a:ext cx="212040" cy="231120"/>
          </a:xfrm>
          <a:prstGeom prst="rect">
            <a:avLst/>
          </a:prstGeom>
          <a:noFill/>
          <a:ln w="0">
            <a:noFill/>
          </a:ln>
        </p:spPr>
        <p:txBody>
          <a:bodyPr lIns="26640" rIns="26640" tIns="26640" bIns="26640" anchor="t">
            <a:noAutofit/>
          </a:bodyPr>
          <a:p>
            <a:pPr algn="r">
              <a:lnSpc>
                <a:spcPct val="80000"/>
              </a:lnSpc>
              <a:tabLst>
                <a:tab algn="l" pos="0"/>
              </a:tabLst>
            </a:pPr>
            <a:fld id="{471DFA46-AF64-4B44-AD90-6610A355E6DC}" type="slidenum">
              <a:rPr b="0" lang="en-US" sz="1200" spc="-1" strike="noStrike">
                <a:solidFill>
                  <a:srgbClr val="838787"/>
                </a:solidFill>
                <a:latin typeface="Arial"/>
                <a:ea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87;p18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4c5d6e"/>
                </a:solidFill>
                <a:latin typeface="Arial"/>
                <a:ea typeface="Arial"/>
              </a:rPr>
              <a:t>Определить и записать физическую топологию сетей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4" name="Google Shape;88;p18" descr=""/>
          <p:cNvPicPr/>
          <p:nvPr/>
        </p:nvPicPr>
        <p:blipFill>
          <a:blip r:embed="rId1"/>
          <a:stretch/>
        </p:blipFill>
        <p:spPr>
          <a:xfrm>
            <a:off x="1994400" y="202860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45" name="Google Shape;89;p18" descr=""/>
          <p:cNvPicPr/>
          <p:nvPr/>
        </p:nvPicPr>
        <p:blipFill>
          <a:blip r:embed="rId2"/>
          <a:stretch/>
        </p:blipFill>
        <p:spPr>
          <a:xfrm>
            <a:off x="1994400" y="266076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90;p18" descr=""/>
          <p:cNvPicPr/>
          <p:nvPr/>
        </p:nvPicPr>
        <p:blipFill>
          <a:blip r:embed="rId3"/>
          <a:stretch/>
        </p:blipFill>
        <p:spPr>
          <a:xfrm>
            <a:off x="3267360" y="193824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47" name="Google Shape;91;p18" descr=""/>
          <p:cNvPicPr/>
          <p:nvPr/>
        </p:nvPicPr>
        <p:blipFill>
          <a:blip r:embed="rId4"/>
          <a:stretch/>
        </p:blipFill>
        <p:spPr>
          <a:xfrm>
            <a:off x="4815360" y="320292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48" name="Google Shape;92;p18" descr=""/>
          <p:cNvPicPr/>
          <p:nvPr/>
        </p:nvPicPr>
        <p:blipFill>
          <a:blip r:embed="rId5"/>
          <a:stretch/>
        </p:blipFill>
        <p:spPr>
          <a:xfrm>
            <a:off x="3772440" y="399096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49" name="Google Shape;93;p18" descr=""/>
          <p:cNvPicPr/>
          <p:nvPr/>
        </p:nvPicPr>
        <p:blipFill>
          <a:blip r:embed="rId6"/>
          <a:stretch/>
        </p:blipFill>
        <p:spPr>
          <a:xfrm>
            <a:off x="3267360" y="405684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50" name="Google Shape;94;p18" descr=""/>
          <p:cNvPicPr/>
          <p:nvPr/>
        </p:nvPicPr>
        <p:blipFill>
          <a:blip r:embed="rId7"/>
          <a:stretch/>
        </p:blipFill>
        <p:spPr>
          <a:xfrm>
            <a:off x="2364480" y="405684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51" name="Google Shape;95;p18" descr=""/>
          <p:cNvPicPr/>
          <p:nvPr/>
        </p:nvPicPr>
        <p:blipFill>
          <a:blip r:embed="rId8"/>
          <a:srcRect l="0" t="59787" r="0" b="0"/>
          <a:stretch/>
        </p:blipFill>
        <p:spPr>
          <a:xfrm>
            <a:off x="3084480" y="3318120"/>
            <a:ext cx="735120" cy="295200"/>
          </a:xfrm>
          <a:prstGeom prst="rect">
            <a:avLst/>
          </a:prstGeom>
          <a:ln w="0">
            <a:noFill/>
          </a:ln>
        </p:spPr>
      </p:pic>
      <p:pic>
        <p:nvPicPr>
          <p:cNvPr id="52" name="Google Shape;96;p18" descr=""/>
          <p:cNvPicPr/>
          <p:nvPr/>
        </p:nvPicPr>
        <p:blipFill>
          <a:blip r:embed="rId9"/>
          <a:srcRect l="0" t="59787" r="0" b="0"/>
          <a:stretch/>
        </p:blipFill>
        <p:spPr>
          <a:xfrm>
            <a:off x="3954960" y="2858400"/>
            <a:ext cx="735120" cy="295200"/>
          </a:xfrm>
          <a:prstGeom prst="rect">
            <a:avLst/>
          </a:prstGeom>
          <a:ln w="0">
            <a:noFill/>
          </a:ln>
        </p:spPr>
      </p:pic>
      <p:pic>
        <p:nvPicPr>
          <p:cNvPr id="53" name="Google Shape;97;p18" descr=""/>
          <p:cNvPicPr/>
          <p:nvPr/>
        </p:nvPicPr>
        <p:blipFill>
          <a:blip r:embed="rId10"/>
          <a:srcRect l="0" t="59787" r="0" b="0"/>
          <a:stretch/>
        </p:blipFill>
        <p:spPr>
          <a:xfrm>
            <a:off x="2767320" y="2708280"/>
            <a:ext cx="479880" cy="19260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98;p18"/>
          <p:cNvSpPr/>
          <p:nvPr/>
        </p:nvSpPr>
        <p:spPr>
          <a:xfrm>
            <a:off x="2252880" y="2414880"/>
            <a:ext cx="574200" cy="31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Google Shape;99;p18"/>
          <p:cNvSpPr/>
          <p:nvPr/>
        </p:nvSpPr>
        <p:spPr>
          <a:xfrm flipH="1" rot="10800000">
            <a:off x="2339640" y="2805480"/>
            <a:ext cx="42768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Google Shape;100;p18"/>
          <p:cNvSpPr/>
          <p:nvPr/>
        </p:nvSpPr>
        <p:spPr>
          <a:xfrm flipH="1">
            <a:off x="3164400" y="2307960"/>
            <a:ext cx="287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Google Shape;101;p18"/>
          <p:cNvSpPr/>
          <p:nvPr/>
        </p:nvSpPr>
        <p:spPr>
          <a:xfrm>
            <a:off x="3238200" y="2800800"/>
            <a:ext cx="812880" cy="1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102;p18"/>
          <p:cNvSpPr/>
          <p:nvPr/>
        </p:nvSpPr>
        <p:spPr>
          <a:xfrm>
            <a:off x="3041280" y="2882880"/>
            <a:ext cx="377280" cy="46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Google Shape;103;p18"/>
          <p:cNvSpPr/>
          <p:nvPr/>
        </p:nvSpPr>
        <p:spPr>
          <a:xfrm flipH="1" rot="10800000">
            <a:off x="2647080" y="3573000"/>
            <a:ext cx="53352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104;p18"/>
          <p:cNvSpPr/>
          <p:nvPr/>
        </p:nvSpPr>
        <p:spPr>
          <a:xfrm rot="10800000">
            <a:off x="3361680" y="3597840"/>
            <a:ext cx="114480" cy="50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Google Shape;105;p18"/>
          <p:cNvSpPr/>
          <p:nvPr/>
        </p:nvSpPr>
        <p:spPr>
          <a:xfrm rot="10800000">
            <a:off x="3509640" y="3605760"/>
            <a:ext cx="492120" cy="42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Google Shape;106;p18"/>
          <p:cNvSpPr/>
          <p:nvPr/>
        </p:nvSpPr>
        <p:spPr>
          <a:xfrm rot="10800000">
            <a:off x="4487040" y="3112920"/>
            <a:ext cx="36072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Google Shape;107;p18"/>
          <p:cNvSpPr/>
          <p:nvPr/>
        </p:nvSpPr>
        <p:spPr>
          <a:xfrm>
            <a:off x="1142280" y="2068560"/>
            <a:ext cx="6343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4" name="Google Shape;108;p18"/>
          <p:cNvSpPr/>
          <p:nvPr/>
        </p:nvSpPr>
        <p:spPr>
          <a:xfrm>
            <a:off x="5789160" y="1901880"/>
            <a:ext cx="2207520" cy="24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Дерево</a:t>
            </a:r>
            <a:endParaRPr b="0" lang="ru-RU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13;p19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4c5d6e"/>
                </a:solidFill>
                <a:latin typeface="Arial"/>
                <a:ea typeface="Arial"/>
              </a:rPr>
              <a:t>Определить и записать физическую топологию сетей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66" name="Google Shape;114;p19" descr=""/>
          <p:cNvPicPr/>
          <p:nvPr/>
        </p:nvPicPr>
        <p:blipFill>
          <a:blip r:embed="rId1"/>
          <a:stretch/>
        </p:blipFill>
        <p:spPr>
          <a:xfrm>
            <a:off x="2766600" y="2203560"/>
            <a:ext cx="369720" cy="369720"/>
          </a:xfrm>
          <a:prstGeom prst="rect">
            <a:avLst/>
          </a:prstGeom>
          <a:ln w="0">
            <a:noFill/>
          </a:ln>
        </p:spPr>
      </p:pic>
      <p:sp>
        <p:nvSpPr>
          <p:cNvPr id="67" name="Google Shape;115;p19"/>
          <p:cNvSpPr/>
          <p:nvPr/>
        </p:nvSpPr>
        <p:spPr>
          <a:xfrm>
            <a:off x="1142280" y="2068560"/>
            <a:ext cx="6343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Б)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68" name="Google Shape;116;p19" descr=""/>
          <p:cNvPicPr/>
          <p:nvPr/>
        </p:nvPicPr>
        <p:blipFill>
          <a:blip r:embed="rId2"/>
          <a:stretch/>
        </p:blipFill>
        <p:spPr>
          <a:xfrm>
            <a:off x="1982160" y="323568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117;p19" descr=""/>
          <p:cNvPicPr/>
          <p:nvPr/>
        </p:nvPicPr>
        <p:blipFill>
          <a:blip r:embed="rId3"/>
          <a:stretch/>
        </p:blipFill>
        <p:spPr>
          <a:xfrm>
            <a:off x="2030760" y="405684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118;p19" descr=""/>
          <p:cNvPicPr/>
          <p:nvPr/>
        </p:nvPicPr>
        <p:blipFill>
          <a:blip r:embed="rId4"/>
          <a:stretch/>
        </p:blipFill>
        <p:spPr>
          <a:xfrm>
            <a:off x="3547440" y="399096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19;p19" descr=""/>
          <p:cNvPicPr/>
          <p:nvPr/>
        </p:nvPicPr>
        <p:blipFill>
          <a:blip r:embed="rId5"/>
          <a:stretch/>
        </p:blipFill>
        <p:spPr>
          <a:xfrm>
            <a:off x="4123440" y="2931840"/>
            <a:ext cx="369720" cy="369720"/>
          </a:xfrm>
          <a:prstGeom prst="rect">
            <a:avLst/>
          </a:prstGeom>
          <a:ln w="0">
            <a:noFill/>
          </a:ln>
        </p:spPr>
      </p:pic>
      <p:sp>
        <p:nvSpPr>
          <p:cNvPr id="72" name="Google Shape;120;p19"/>
          <p:cNvSpPr/>
          <p:nvPr/>
        </p:nvSpPr>
        <p:spPr>
          <a:xfrm rot="10800000">
            <a:off x="3144960" y="2526840"/>
            <a:ext cx="1019880" cy="56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Google Shape;121;p19"/>
          <p:cNvSpPr/>
          <p:nvPr/>
        </p:nvSpPr>
        <p:spPr>
          <a:xfrm flipH="1" rot="10800000">
            <a:off x="3797280" y="3248640"/>
            <a:ext cx="416160" cy="79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Google Shape;122;p19"/>
          <p:cNvSpPr/>
          <p:nvPr/>
        </p:nvSpPr>
        <p:spPr>
          <a:xfrm flipH="1" rot="10800000">
            <a:off x="2387160" y="4234320"/>
            <a:ext cx="1179720" cy="7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Google Shape;123;p19"/>
          <p:cNvSpPr/>
          <p:nvPr/>
        </p:nvSpPr>
        <p:spPr>
          <a:xfrm rot="10800000">
            <a:off x="2235240" y="3596040"/>
            <a:ext cx="41400" cy="49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Google Shape;124;p19"/>
          <p:cNvSpPr/>
          <p:nvPr/>
        </p:nvSpPr>
        <p:spPr>
          <a:xfrm flipH="1" rot="10800000">
            <a:off x="2310480" y="2526840"/>
            <a:ext cx="700920" cy="78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Google Shape;125;p19"/>
          <p:cNvSpPr/>
          <p:nvPr/>
        </p:nvSpPr>
        <p:spPr>
          <a:xfrm>
            <a:off x="5789160" y="1901880"/>
            <a:ext cx="2207520" cy="24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Кольцо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30;p20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4c5d6e"/>
                </a:solidFill>
                <a:latin typeface="Arial"/>
                <a:ea typeface="Arial"/>
              </a:rPr>
              <a:t>Определить и записать физическую топологию сетей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79" name="Google Shape;131;p20" descr=""/>
          <p:cNvPicPr/>
          <p:nvPr/>
        </p:nvPicPr>
        <p:blipFill>
          <a:blip r:embed="rId1"/>
          <a:stretch/>
        </p:blipFill>
        <p:spPr>
          <a:xfrm>
            <a:off x="2586240" y="2310840"/>
            <a:ext cx="369720" cy="369720"/>
          </a:xfrm>
          <a:prstGeom prst="rect">
            <a:avLst/>
          </a:prstGeom>
          <a:ln w="0">
            <a:noFill/>
          </a:ln>
        </p:spPr>
      </p:pic>
      <p:sp>
        <p:nvSpPr>
          <p:cNvPr id="80" name="Google Shape;132;p20"/>
          <p:cNvSpPr/>
          <p:nvPr/>
        </p:nvSpPr>
        <p:spPr>
          <a:xfrm>
            <a:off x="1142280" y="2068560"/>
            <a:ext cx="6343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В)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81" name="Google Shape;133;p20" descr=""/>
          <p:cNvPicPr/>
          <p:nvPr/>
        </p:nvPicPr>
        <p:blipFill>
          <a:blip r:embed="rId2"/>
          <a:stretch/>
        </p:blipFill>
        <p:spPr>
          <a:xfrm>
            <a:off x="3773160" y="279648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134;p20" descr=""/>
          <p:cNvPicPr/>
          <p:nvPr/>
        </p:nvPicPr>
        <p:blipFill>
          <a:blip r:embed="rId3"/>
          <a:stretch/>
        </p:blipFill>
        <p:spPr>
          <a:xfrm>
            <a:off x="3245760" y="362268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83" name="Google Shape;135;p20" descr=""/>
          <p:cNvPicPr/>
          <p:nvPr/>
        </p:nvPicPr>
        <p:blipFill>
          <a:blip r:embed="rId4"/>
          <a:stretch/>
        </p:blipFill>
        <p:spPr>
          <a:xfrm>
            <a:off x="1975320" y="362268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136;p20" descr=""/>
          <p:cNvPicPr/>
          <p:nvPr/>
        </p:nvPicPr>
        <p:blipFill>
          <a:blip r:embed="rId5"/>
          <a:stretch/>
        </p:blipFill>
        <p:spPr>
          <a:xfrm>
            <a:off x="1913040" y="3031920"/>
            <a:ext cx="369720" cy="36972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137;p20"/>
          <p:cNvSpPr/>
          <p:nvPr/>
        </p:nvSpPr>
        <p:spPr>
          <a:xfrm flipH="1" rot="10800000">
            <a:off x="2220840" y="2631240"/>
            <a:ext cx="485640" cy="46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Google Shape;138;p20"/>
          <p:cNvSpPr/>
          <p:nvPr/>
        </p:nvSpPr>
        <p:spPr>
          <a:xfrm rot="10800000">
            <a:off x="2138400" y="3387600"/>
            <a:ext cx="1332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Google Shape;139;p20"/>
          <p:cNvSpPr/>
          <p:nvPr/>
        </p:nvSpPr>
        <p:spPr>
          <a:xfrm flipH="1" rot="10800000">
            <a:off x="2317680" y="3130920"/>
            <a:ext cx="1582200" cy="67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140;p20"/>
          <p:cNvSpPr/>
          <p:nvPr/>
        </p:nvSpPr>
        <p:spPr>
          <a:xfrm>
            <a:off x="2318400" y="3866400"/>
            <a:ext cx="95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141;p20"/>
          <p:cNvSpPr/>
          <p:nvPr/>
        </p:nvSpPr>
        <p:spPr>
          <a:xfrm flipH="1" rot="10800000">
            <a:off x="3533400" y="3117240"/>
            <a:ext cx="429840" cy="54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142;p20"/>
          <p:cNvSpPr/>
          <p:nvPr/>
        </p:nvSpPr>
        <p:spPr>
          <a:xfrm>
            <a:off x="5789160" y="1901880"/>
            <a:ext cx="2207520" cy="24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endParaRPr b="0" lang="ru-RU" sz="1800" spc="-1" strike="noStrike"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Смешанная</a:t>
            </a:r>
            <a:endParaRPr b="0" lang="ru-RU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47;p21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4c5d6e"/>
                </a:solidFill>
                <a:latin typeface="Arial"/>
                <a:ea typeface="Arial"/>
              </a:rPr>
              <a:t>Определить и записать физическую топологию сетей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2" name="Google Shape;148;p21" descr=""/>
          <p:cNvPicPr/>
          <p:nvPr/>
        </p:nvPicPr>
        <p:blipFill>
          <a:blip r:embed="rId1"/>
          <a:stretch/>
        </p:blipFill>
        <p:spPr>
          <a:xfrm>
            <a:off x="2626200" y="2068560"/>
            <a:ext cx="369720" cy="369720"/>
          </a:xfrm>
          <a:prstGeom prst="rect">
            <a:avLst/>
          </a:prstGeom>
          <a:ln w="0">
            <a:noFill/>
          </a:ln>
        </p:spPr>
      </p:pic>
      <p:sp>
        <p:nvSpPr>
          <p:cNvPr id="93" name="Google Shape;149;p21"/>
          <p:cNvSpPr/>
          <p:nvPr/>
        </p:nvSpPr>
        <p:spPr>
          <a:xfrm>
            <a:off x="1142280" y="2068560"/>
            <a:ext cx="6343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Г)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94" name="Google Shape;150;p21" descr=""/>
          <p:cNvPicPr/>
          <p:nvPr/>
        </p:nvPicPr>
        <p:blipFill>
          <a:blip r:embed="rId2"/>
          <a:srcRect l="0" t="59787" r="0" b="0"/>
          <a:stretch/>
        </p:blipFill>
        <p:spPr>
          <a:xfrm>
            <a:off x="2577600" y="3026520"/>
            <a:ext cx="634320" cy="254880"/>
          </a:xfrm>
          <a:prstGeom prst="rect">
            <a:avLst/>
          </a:prstGeom>
          <a:ln w="0">
            <a:noFill/>
          </a:ln>
        </p:spPr>
      </p:pic>
      <p:pic>
        <p:nvPicPr>
          <p:cNvPr id="95" name="Google Shape;151;p21" descr=""/>
          <p:cNvPicPr/>
          <p:nvPr/>
        </p:nvPicPr>
        <p:blipFill>
          <a:blip r:embed="rId3"/>
          <a:stretch/>
        </p:blipFill>
        <p:spPr>
          <a:xfrm>
            <a:off x="3848040" y="276948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152;p21" descr=""/>
          <p:cNvPicPr/>
          <p:nvPr/>
        </p:nvPicPr>
        <p:blipFill>
          <a:blip r:embed="rId4"/>
          <a:stretch/>
        </p:blipFill>
        <p:spPr>
          <a:xfrm>
            <a:off x="3348000" y="365796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97" name="Google Shape;153;p21" descr=""/>
          <p:cNvPicPr/>
          <p:nvPr/>
        </p:nvPicPr>
        <p:blipFill>
          <a:blip r:embed="rId5"/>
          <a:stretch/>
        </p:blipFill>
        <p:spPr>
          <a:xfrm>
            <a:off x="1932120" y="3741480"/>
            <a:ext cx="369720" cy="36972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54;p21" descr=""/>
          <p:cNvPicPr/>
          <p:nvPr/>
        </p:nvPicPr>
        <p:blipFill>
          <a:blip r:embed="rId6"/>
          <a:stretch/>
        </p:blipFill>
        <p:spPr>
          <a:xfrm>
            <a:off x="1869840" y="2998440"/>
            <a:ext cx="369720" cy="36972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155;p21"/>
          <p:cNvSpPr/>
          <p:nvPr/>
        </p:nvSpPr>
        <p:spPr>
          <a:xfrm flipH="1" rot="10800000">
            <a:off x="2213640" y="3207240"/>
            <a:ext cx="36756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56;p21"/>
          <p:cNvSpPr/>
          <p:nvPr/>
        </p:nvSpPr>
        <p:spPr>
          <a:xfrm>
            <a:off x="2887560" y="2381040"/>
            <a:ext cx="61920" cy="63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157;p21"/>
          <p:cNvSpPr/>
          <p:nvPr/>
        </p:nvSpPr>
        <p:spPr>
          <a:xfrm flipH="1">
            <a:off x="3206160" y="3040200"/>
            <a:ext cx="672840" cy="7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158;p21"/>
          <p:cNvSpPr/>
          <p:nvPr/>
        </p:nvSpPr>
        <p:spPr>
          <a:xfrm flipH="1" rot="10800000">
            <a:off x="2270160" y="3269880"/>
            <a:ext cx="513360" cy="64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159;p21"/>
          <p:cNvSpPr/>
          <p:nvPr/>
        </p:nvSpPr>
        <p:spPr>
          <a:xfrm rot="10800000">
            <a:off x="3082320" y="3263040"/>
            <a:ext cx="437040" cy="45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160;p21"/>
          <p:cNvSpPr/>
          <p:nvPr/>
        </p:nvSpPr>
        <p:spPr>
          <a:xfrm>
            <a:off x="5789160" y="1901880"/>
            <a:ext cx="2207520" cy="24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Звезда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2021-12-17T16:22:05Z</dcterms:modified>
  <cp:revision>1</cp:revision>
  <dc:subject/>
  <dc:title/>
</cp:coreProperties>
</file>