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6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2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0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6841-8802-4EC8-A7DA-2B5D4D8B3E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B743-184F-4CDE-AB80-5E0F8619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6841-8802-4EC8-A7DA-2B5D4D8B3E09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B743-184F-4CDE-AB80-5E0F8619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711199"/>
            <a:ext cx="9144000" cy="1046163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ДИПЛОМНЫЙ ПРОЕКТ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7333" y="2463800"/>
            <a:ext cx="10837333" cy="2633134"/>
          </a:xfrm>
        </p:spPr>
        <p:txBody>
          <a:bodyPr>
            <a:noAutofit/>
          </a:bodyPr>
          <a:lstStyle/>
          <a:p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РЕАЛИЗАЦИЯ СИСТЕМЫ HMI ДЛЯ БЕСКОНТАКТНОГО УПРАВЛЕНИЯ ОБОРУДОВАНИЕМ НА ОСНОВЕ ЖЕСТОВЫХ КОМАНД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067" y="5977467"/>
            <a:ext cx="7890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Разработал: 	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Ступакевич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М.Р. СДП-ИИТ-171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Руководитель: 	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Ассанович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Б.А. Доцент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2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Цель проекта: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933" y="1803400"/>
            <a:ext cx="10701867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Разработка </a:t>
            </a:r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программного HMI </a:t>
            </a:r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для </a:t>
            </a:r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распознавания жестов в видеопотоке и выполнением команд компьютера, согласно распознанному </a:t>
            </a:r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жесту</a:t>
            </a:r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48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Поставленные задачи: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Разработать инструмент сбора данных для обучения нейронной сети.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Собрать данные.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Провести анализ и обработку собранных данных.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Обучить рекуррентную нейронную сеть LSTM.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Разработать приложение системы HMI, идентифицирующее жестовые команды в видеопотоке</a:t>
            </a: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333" y="144991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Приложение сбора данных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4610" y="1689510"/>
            <a:ext cx="3542983" cy="45291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205" t="1743" r="980" b="2951"/>
          <a:stretch/>
        </p:blipFill>
        <p:spPr>
          <a:xfrm>
            <a:off x="5223932" y="1689510"/>
            <a:ext cx="6123533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942" y="136525"/>
            <a:ext cx="10858858" cy="1379008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Обработка собранных данных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8285" t="9599" r="22918" b="18251"/>
          <a:stretch/>
        </p:blipFill>
        <p:spPr>
          <a:xfrm>
            <a:off x="1032933" y="1788118"/>
            <a:ext cx="2192867" cy="19727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5803" t="7822" r="20191" b="8380"/>
          <a:stretch/>
        </p:blipFill>
        <p:spPr>
          <a:xfrm>
            <a:off x="2329971" y="3760852"/>
            <a:ext cx="2963334" cy="2794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6879" t="6589" r="5770" b="4277"/>
          <a:stretch/>
        </p:blipFill>
        <p:spPr>
          <a:xfrm>
            <a:off x="6019800" y="2018370"/>
            <a:ext cx="5334000" cy="29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655" y="16536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Структура нейронной сети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Изображение 47"/>
          <p:cNvPicPr>
            <a:picLocks noChangeAspect="1"/>
          </p:cNvPicPr>
          <p:nvPr/>
        </p:nvPicPr>
        <p:blipFill rotWithShape="1">
          <a:blip r:embed="rId2"/>
          <a:srcRect l="2512" t="6849" r="24276" b="20433"/>
          <a:stretch/>
        </p:blipFill>
        <p:spPr>
          <a:xfrm>
            <a:off x="1346200" y="2178343"/>
            <a:ext cx="4690533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73699" y="3325227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9766" y="3722262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5466" y="4122486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8633" y="2462995"/>
            <a:ext cx="2595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Вход – 40х126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566" y="4922934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Выход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16499" y="4553602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Softmax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9532" y="2894111"/>
            <a:ext cx="1751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ReLU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3035" y="5666291"/>
            <a:ext cx="486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40х21х3 (5040) </a:t>
            </a:r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6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8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0067"/>
            <a:ext cx="10828866" cy="1479016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Интерфейс приложения системы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HMI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Изображение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74" y="1589083"/>
            <a:ext cx="3489825" cy="245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9" y="4244788"/>
            <a:ext cx="3901471" cy="245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Изображение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336" y="1589083"/>
            <a:ext cx="3690932" cy="245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Изображение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285" y="4244788"/>
            <a:ext cx="3837868" cy="2458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802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103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 Unicode</vt:lpstr>
      <vt:lpstr>Тема Office</vt:lpstr>
      <vt:lpstr>ДИПЛОМНЫЙ ПРОЕКТ</vt:lpstr>
      <vt:lpstr>Цель проекта:</vt:lpstr>
      <vt:lpstr>Поставленные задачи:</vt:lpstr>
      <vt:lpstr>Приложение сбора данных</vt:lpstr>
      <vt:lpstr>Обработка собранных данных</vt:lpstr>
      <vt:lpstr>Структура нейронной сети</vt:lpstr>
      <vt:lpstr>Интерфейс приложения системы HMI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375336923493</dc:creator>
  <cp:lastModifiedBy>375336923493</cp:lastModifiedBy>
  <cp:revision>4</cp:revision>
  <dcterms:created xsi:type="dcterms:W3CDTF">2022-05-21T14:30:14Z</dcterms:created>
  <dcterms:modified xsi:type="dcterms:W3CDTF">2022-05-21T14:55:22Z</dcterms:modified>
</cp:coreProperties>
</file>