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205"/>
            <a:ext cx="10515600" cy="13855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РЕАЛИЗАЦИЯ СИСТЕМЫ HMI ДЛЯ БЕСКОНТАКТНОГО УПРАВЛЕНИЯ ОБОРУДОВАНИЕМ НА ОСНОВЕ ЖЕСТОВЫХ КОМАНД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78" y="1502688"/>
            <a:ext cx="11563643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Sans Unicode" panose="020B0602030504020204" pitchFamily="34" charset="0"/>
                <a:ea typeface="Noto Sans CJK SC Regular"/>
                <a:cs typeface="Lucida Sans Unicode" panose="020B0602030504020204" pitchFamily="34" charset="0"/>
              </a:rPr>
              <a:t>	Цель работы: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Разработка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программного HMI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распознавания жестов в видеопотоке и выполнением команд компьютера, согласно распознанному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жесту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ea typeface="Noto Sans CJK SC Regular"/>
                <a:cs typeface="Lucida Sans Unicode" panose="020B0602030504020204" pitchFamily="34" charset="0"/>
              </a:rPr>
              <a:t>Задачи: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Разработать инструмент для сбора 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Собрать данные для обучения нейронной сети.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Провести анализ и обработку собранных данных для подготовки датасета.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Обучить рекуррентную нейронную сеть LSTM для классификации.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Разработать приложение системы HMI для идентификации жестовых команд в видеопотоке.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4650" y="386080"/>
            <a:ext cx="11443970" cy="1325880"/>
          </a:xfrm>
        </p:spPr>
        <p:txBody>
          <a:bodyPr>
            <a:noAutofit/>
          </a:bodyPr>
          <a:p>
            <a:r>
              <a:rPr lang="ru-RU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Структурная схема работы системы</a:t>
            </a:r>
            <a:endParaRPr lang="ru-RU" altLang="en-US" sz="480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Изображение 48"/>
          <p:cNvPicPr>
            <a:picLocks noChangeAspect="1"/>
          </p:cNvPicPr>
          <p:nvPr>
            <p:ph idx="1"/>
          </p:nvPr>
        </p:nvPicPr>
        <p:blipFill>
          <a:blip r:embed="rId1">
            <a:grayscl/>
          </a:blip>
          <a:stretch>
            <a:fillRect/>
          </a:stretch>
        </p:blipFill>
        <p:spPr>
          <a:xfrm>
            <a:off x="374015" y="2808605"/>
            <a:ext cx="11444605" cy="187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14499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Приложение сбора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4610" y="1689510"/>
            <a:ext cx="3542983" cy="45291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205" t="1743" r="980" b="2951"/>
          <a:stretch>
            <a:fillRect/>
          </a:stretch>
        </p:blipFill>
        <p:spPr>
          <a:xfrm>
            <a:off x="5223932" y="1689510"/>
            <a:ext cx="6123533" cy="4529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942" y="136525"/>
            <a:ext cx="10858858" cy="1379008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Обработка собранных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/>
          <a:srcRect l="18285" t="9599" r="22918" b="18251"/>
          <a:stretch>
            <a:fillRect/>
          </a:stretch>
        </p:blipFill>
        <p:spPr>
          <a:xfrm>
            <a:off x="1032933" y="1788118"/>
            <a:ext cx="2192867" cy="19727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5803" t="7822" r="20191" b="8380"/>
          <a:stretch>
            <a:fillRect/>
          </a:stretch>
        </p:blipFill>
        <p:spPr>
          <a:xfrm>
            <a:off x="2329971" y="3760852"/>
            <a:ext cx="2963334" cy="279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879" t="6589" r="5770" b="4277"/>
          <a:stretch>
            <a:fillRect/>
          </a:stretch>
        </p:blipFill>
        <p:spPr>
          <a:xfrm>
            <a:off x="6019800" y="2018370"/>
            <a:ext cx="5334000" cy="2937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655" y="16536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Структура нейронной сети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47"/>
          <p:cNvPicPr>
            <a:picLocks noChangeAspect="1"/>
          </p:cNvPicPr>
          <p:nvPr/>
        </p:nvPicPr>
        <p:blipFill rotWithShape="1">
          <a:blip r:embed="rId1"/>
          <a:srcRect l="2512" t="6849" r="24276" b="20433"/>
          <a:stretch>
            <a:fillRect/>
          </a:stretch>
        </p:blipFill>
        <p:spPr>
          <a:xfrm>
            <a:off x="1346200" y="2178343"/>
            <a:ext cx="4690533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73699" y="3325227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766" y="372226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466" y="4122486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8633" y="2462995"/>
            <a:ext cx="259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Вход – 40х126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566" y="4922934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Выход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499" y="455360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Softmax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9532" y="2894111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035" y="5666291"/>
            <a:ext cx="486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40х21х3 (5040)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0067"/>
            <a:ext cx="10828866" cy="1479016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Интерфейс приложения системы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HMI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74" y="1589083"/>
            <a:ext cx="3489825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9" y="4244788"/>
            <a:ext cx="3901471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36" y="1589083"/>
            <a:ext cx="3690932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е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85" y="4244788"/>
            <a:ext cx="3837868" cy="245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Presentation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5" baseType="lpstr">
      <vt:lpstr>Arial</vt:lpstr>
      <vt:lpstr>SimSun</vt:lpstr>
      <vt:lpstr>Wingdings</vt:lpstr>
      <vt:lpstr>Lucida Sans Unicode</vt:lpstr>
      <vt:lpstr>Microsoft YaHei</vt:lpstr>
      <vt:lpstr>Arial Unicode MS</vt:lpstr>
      <vt:lpstr>Calibri Light</vt:lpstr>
      <vt:lpstr>Calibri</vt:lpstr>
      <vt:lpstr>Times New Roman</vt:lpstr>
      <vt:lpstr>Noto Sans CJK SC Regular</vt:lpstr>
      <vt:lpstr>Segoe Print</vt:lpstr>
      <vt:lpstr>Yu Gothic UI</vt:lpstr>
      <vt:lpstr>Sitka Display</vt:lpstr>
      <vt:lpstr>Segoe UI Black</vt:lpstr>
      <vt:lpstr>Segoe UI</vt:lpstr>
      <vt:lpstr>Bahnschrift Condensed</vt:lpstr>
      <vt:lpstr>Bahnschrift SemiCondensed</vt:lpstr>
      <vt:lpstr>Garamond</vt:lpstr>
      <vt:lpstr>Lucida Console</vt:lpstr>
      <vt:lpstr>Microsoft JhengHei UI</vt:lpstr>
      <vt:lpstr>Malgun Gothic Semilight</vt:lpstr>
      <vt:lpstr>Yu Gothic Medium</vt:lpstr>
      <vt:lpstr>MS PGothic</vt:lpstr>
      <vt:lpstr>Bahnschrift SemiBold</vt:lpstr>
      <vt:lpstr>Cascadia Code Light</vt:lpstr>
      <vt:lpstr>Cascadia Code SemiBold</vt:lpstr>
      <vt:lpstr>Segoe UI Light</vt:lpstr>
      <vt:lpstr>MS UI Gothic</vt:lpstr>
      <vt:lpstr>Тема Office</vt:lpstr>
      <vt:lpstr>Драйвер TS панели FT5336 для платформы STM32F746G-DISCO</vt:lpstr>
      <vt:lpstr>PowerPoint 演示文稿</vt:lpstr>
      <vt:lpstr>Приложение сбора данных</vt:lpstr>
      <vt:lpstr>Обработка собранных данных</vt:lpstr>
      <vt:lpstr>Структура нейронной сети</vt:lpstr>
      <vt:lpstr>Интерфейс приложения системы HMI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375336923493</dc:creator>
  <cp:lastModifiedBy>Максим Ступакев�</cp:lastModifiedBy>
  <cp:revision>6</cp:revision>
  <dcterms:created xsi:type="dcterms:W3CDTF">2022-05-21T14:30:00Z</dcterms:created>
  <dcterms:modified xsi:type="dcterms:W3CDTF">2022-05-31T17:55:31Z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BC5BA1C025A643C0B8D90F622A7F6D25</vt:lpwstr>
  </property>
  <property fmtid="{D5CDD505-2E9C-101B-9397-08002B2CF9AE}" pid="3" name="KSOProductBuildVer">
    <vt:lpwstr>1049-11.2.0.11130</vt:lpwstr>
  </property>
</Properties>
</file>