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0D5"/>
    <a:srgbClr val="B7D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48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81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53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9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3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34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86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80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80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0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D6F6-4892-433E-8DB6-7D53B53B3B4C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86A3-5F26-406E-8C3F-DF9618D85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4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9437"/>
          </a:xfrm>
        </p:spPr>
        <p:txBody>
          <a:bodyPr>
            <a:normAutofit/>
          </a:bodyPr>
          <a:lstStyle/>
          <a:p>
            <a:r>
              <a:rPr lang="en-GB" sz="8400" b="1" dirty="0" smtClean="0">
                <a:latin typeface="Jokerman" panose="04090605060D06020702" pitchFamily="82" charset="0"/>
              </a:rPr>
              <a:t>Crazy Rabbit</a:t>
            </a:r>
            <a:endParaRPr lang="ru-RU" sz="8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2882348"/>
            <a:ext cx="10074965" cy="2375452"/>
          </a:xfrm>
        </p:spPr>
        <p:txBody>
          <a:bodyPr/>
          <a:lstStyle/>
          <a:p>
            <a:endParaRPr lang="ru-RU" dirty="0" smtClean="0"/>
          </a:p>
          <a:p>
            <a:pPr algn="r"/>
            <a:r>
              <a:rPr lang="ru-RU" sz="3000" b="1" dirty="0" smtClean="0"/>
              <a:t>Работу выполнили</a:t>
            </a:r>
            <a:r>
              <a:rPr lang="en-US" sz="3000" b="1" dirty="0" smtClean="0"/>
              <a:t>:</a:t>
            </a:r>
            <a:endParaRPr lang="ru-RU" sz="3000" b="1" dirty="0" smtClean="0"/>
          </a:p>
          <a:p>
            <a:pPr algn="r"/>
            <a:r>
              <a:rPr lang="ru-RU" sz="3000" b="1" dirty="0" smtClean="0"/>
              <a:t>Романова Анна и Крылов Максим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9537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ОБЪЕКТЫ, КОТОРЫЕ МОЖНО СОБИРАТЬ</a:t>
            </a:r>
            <a:r>
              <a:rPr lang="en-GB" b="1" dirty="0">
                <a:latin typeface="Comic Sans MS" panose="030F0702030302020204" pitchFamily="66" charset="0"/>
              </a:rPr>
              <a:t> </a:t>
            </a:r>
            <a:r>
              <a:rPr lang="ru-RU" b="1" dirty="0" smtClean="0">
                <a:latin typeface="Comic Sans MS" panose="030F0702030302020204" pitchFamily="66" charset="0"/>
              </a:rPr>
              <a:t>И ИХ СЧЁТЧИК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9859" cy="467456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Объектами для сборов являются морковки.</a:t>
            </a:r>
          </a:p>
          <a:p>
            <a:pPr marL="0" indent="0">
              <a:buNone/>
            </a:pPr>
            <a:r>
              <a:rPr lang="ru-RU" dirty="0" smtClean="0"/>
              <a:t>Морковки:</a:t>
            </a:r>
          </a:p>
          <a:p>
            <a:pPr marL="0" indent="0">
              <a:buNone/>
            </a:pPr>
            <a:r>
              <a:rPr lang="ru-RU" dirty="0" smtClean="0"/>
              <a:t>	Задаются они также, как кристаллы, на карте. Они обозначены буквами </a:t>
            </a:r>
            <a:r>
              <a:rPr lang="en-GB" dirty="0" smtClean="0"/>
              <a:t>“c”.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Появление морковки прописано в </a:t>
            </a:r>
            <a:r>
              <a:rPr lang="en-GB" dirty="0" smtClean="0"/>
              <a:t>class BlockCarrot.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Счётчик морковок: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Счётчик прописан в </a:t>
            </a:r>
            <a:r>
              <a:rPr lang="en-GB" dirty="0" smtClean="0"/>
              <a:t>class Game</a:t>
            </a:r>
            <a:r>
              <a:rPr lang="ru-RU" dirty="0" smtClean="0"/>
              <a:t> в </a:t>
            </a:r>
            <a:r>
              <a:rPr lang="en-GB" dirty="0" smtClean="0"/>
              <a:t>def counter.</a:t>
            </a:r>
            <a:endParaRPr lang="ru-RU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89" y="3216944"/>
            <a:ext cx="1017536" cy="12059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72" y="5339345"/>
            <a:ext cx="1630455" cy="10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ЖИЗНИ КРОЛИКА И МУЗЫКА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1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Жизни:	</a:t>
            </a:r>
          </a:p>
          <a:p>
            <a:pPr marL="0" indent="0" algn="just">
              <a:buNone/>
            </a:pPr>
            <a:r>
              <a:rPr lang="ru-RU" dirty="0" smtClean="0"/>
              <a:t>	У кролика есть 3 жизни, которые обновляются после возрождения, но не обновляются при переходе на новый уровень и есть возможность увеличить количество жизней если найти 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Функционал, отнимающий жизни прописан в </a:t>
            </a:r>
            <a:r>
              <a:rPr lang="en-GB" dirty="0" smtClean="0"/>
              <a:t>class Player </a:t>
            </a:r>
            <a:r>
              <a:rPr lang="ru-RU" dirty="0" smtClean="0"/>
              <a:t>в </a:t>
            </a:r>
            <a:r>
              <a:rPr lang="en-GB" dirty="0" smtClean="0"/>
              <a:t>def collide. </a:t>
            </a:r>
            <a:r>
              <a:rPr lang="ru-RU" dirty="0" smtClean="0"/>
              <a:t>А обновление жизней после возрождение прописано в </a:t>
            </a:r>
            <a:r>
              <a:rPr lang="en-GB" dirty="0" smtClean="0"/>
              <a:t>class Player </a:t>
            </a:r>
            <a:r>
              <a:rPr lang="ru-RU" dirty="0" smtClean="0"/>
              <a:t>в </a:t>
            </a:r>
            <a:r>
              <a:rPr lang="en-GB" dirty="0" smtClean="0"/>
              <a:t>def restore_lives</a:t>
            </a:r>
            <a:r>
              <a:rPr lang="ru-RU" dirty="0" smtClean="0"/>
              <a:t>. В </a:t>
            </a:r>
            <a:r>
              <a:rPr lang="en-GB" dirty="0" smtClean="0"/>
              <a:t>class Player </a:t>
            </a:r>
            <a:r>
              <a:rPr lang="ru-RU" dirty="0" smtClean="0"/>
              <a:t>в </a:t>
            </a:r>
            <a:r>
              <a:rPr lang="en-GB" dirty="0" smtClean="0"/>
              <a:t>def collide</a:t>
            </a:r>
            <a:r>
              <a:rPr lang="ru-RU" dirty="0" smtClean="0"/>
              <a:t> прописано увеличение количество жизней при пересечение героя с «</a:t>
            </a:r>
            <a:r>
              <a:rPr lang="en-US" dirty="0" smtClean="0"/>
              <a:t>BlockHeart</a:t>
            </a:r>
            <a:r>
              <a:rPr lang="ru-RU" dirty="0" smtClean="0"/>
              <a:t>»</a:t>
            </a:r>
            <a:r>
              <a:rPr lang="en-GB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Музыка:</a:t>
            </a:r>
            <a:endParaRPr lang="en-GB" b="1" dirty="0" smtClean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Находится в </a:t>
            </a:r>
            <a:r>
              <a:rPr lang="en-GB" dirty="0" smtClean="0"/>
              <a:t>class Game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Музыка без слов, поэтому она не будет мешать игровому процессу. Также, </a:t>
            </a:r>
            <a:r>
              <a:rPr lang="ru-RU" dirty="0"/>
              <a:t>ч</a:t>
            </a:r>
            <a:r>
              <a:rPr lang="ru-RU" dirty="0" smtClean="0"/>
              <a:t>тобы она не заканчивалась, я её зациклила.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17" y="1573219"/>
            <a:ext cx="3089666" cy="7724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652" y="1459669"/>
            <a:ext cx="3150705" cy="8298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22" y="1461051"/>
            <a:ext cx="824969" cy="8249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683" y="2948587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omic Sans MS" panose="030F0702030302020204" pitchFamily="66" charset="0"/>
              </a:rPr>
              <a:t>ПЕРЕХОД С УРОВНЯ НА УРОВЕНЬ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	Переход на уровень осуществляется через нору.</a:t>
            </a:r>
          </a:p>
          <a:p>
            <a:pPr>
              <a:lnSpc>
                <a:spcPct val="150000"/>
              </a:lnSpc>
            </a:pPr>
            <a:r>
              <a:rPr lang="ru-RU" dirty="0"/>
              <a:t>	</a:t>
            </a:r>
            <a:r>
              <a:rPr lang="ru-RU" dirty="0" smtClean="0"/>
              <a:t>Всего у нас 3 уровня</a:t>
            </a:r>
            <a:r>
              <a:rPr lang="en-US" dirty="0" smtClean="0"/>
              <a:t> </a:t>
            </a:r>
            <a:r>
              <a:rPr lang="ru-RU" dirty="0" smtClean="0"/>
              <a:t>и 3 сложности для них: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easy, medium </a:t>
            </a:r>
            <a:r>
              <a:rPr lang="ru-RU" dirty="0" smtClean="0"/>
              <a:t>и </a:t>
            </a:r>
            <a:r>
              <a:rPr lang="en-GB" dirty="0" smtClean="0"/>
              <a:t>hard.</a:t>
            </a:r>
            <a:endParaRPr lang="ru-RU" dirty="0" smtClean="0"/>
          </a:p>
          <a:p>
            <a:pPr marL="0" indent="0">
              <a:lnSpc>
                <a:spcPct val="150000"/>
              </a:lnSpc>
              <a:buNone/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/>
              <a:t>	</a:t>
            </a:r>
            <a:r>
              <a:rPr lang="ru-RU" dirty="0" smtClean="0"/>
              <a:t>Переход на другой уровень прописан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в </a:t>
            </a:r>
            <a:r>
              <a:rPr lang="en-GB" dirty="0" smtClean="0"/>
              <a:t>class Game </a:t>
            </a:r>
            <a:r>
              <a:rPr lang="ru-RU" dirty="0" smtClean="0"/>
              <a:t>в </a:t>
            </a:r>
            <a:r>
              <a:rPr lang="en-GB" dirty="0" smtClean="0"/>
              <a:t>def next_level.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027" y="1341878"/>
            <a:ext cx="1265626" cy="12656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519" y="3282071"/>
            <a:ext cx="2610214" cy="17052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356" y="3210480"/>
            <a:ext cx="2837584" cy="17768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496" y="5130429"/>
            <a:ext cx="3379304" cy="16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ПОБЕДА И ПОРАЖЕНИЕ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1174"/>
            <a:ext cx="10515600" cy="4735789"/>
          </a:xfrm>
        </p:spPr>
        <p:txBody>
          <a:bodyPr/>
          <a:lstStyle/>
          <a:p>
            <a:pPr marL="0" indent="0">
              <a:buNone/>
            </a:pPr>
            <a:r>
              <a:rPr lang="ru-RU" b="1" i="1" u="sng" dirty="0" smtClean="0"/>
              <a:t>Поражение:</a:t>
            </a:r>
            <a:r>
              <a:rPr lang="ru-RU" dirty="0" smtClean="0"/>
              <a:t>	</a:t>
            </a:r>
          </a:p>
          <a:p>
            <a:pPr marL="0" indent="0">
              <a:buNone/>
            </a:pPr>
            <a:r>
              <a:rPr lang="ru-RU" dirty="0" smtClean="0"/>
              <a:t>	После того как все 3 жизни кролика закончатся, появится экран </a:t>
            </a:r>
            <a:r>
              <a:rPr lang="en-GB" dirty="0" smtClean="0"/>
              <a:t>“game over”</a:t>
            </a:r>
            <a:r>
              <a:rPr lang="ru-RU" dirty="0" smtClean="0"/>
              <a:t>, оповещающий о проигрыше.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 Для него прописана </a:t>
            </a:r>
            <a:r>
              <a:rPr lang="en-GB" dirty="0" smtClean="0"/>
              <a:t>def show_go_screen.</a:t>
            </a:r>
            <a:endParaRPr lang="ru-RU" dirty="0"/>
          </a:p>
          <a:p>
            <a:pPr marL="0" indent="0">
              <a:buNone/>
            </a:pPr>
            <a:r>
              <a:rPr lang="ru-RU" b="1" i="1" u="sng" dirty="0" smtClean="0"/>
              <a:t>Победа:</a:t>
            </a:r>
          </a:p>
          <a:p>
            <a:pPr marL="0" indent="0">
              <a:buNone/>
            </a:pPr>
            <a:r>
              <a:rPr lang="ru-RU" dirty="0" smtClean="0"/>
              <a:t>Если же пройти все 3 уровня и зайти в последнюю </a:t>
            </a:r>
          </a:p>
          <a:p>
            <a:pPr marL="0" indent="0">
              <a:buNone/>
            </a:pPr>
            <a:r>
              <a:rPr lang="ru-RU" dirty="0" smtClean="0"/>
              <a:t>нору, появится экран победы.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Его появление прописано в </a:t>
            </a:r>
            <a:r>
              <a:rPr lang="en-US" dirty="0" smtClean="0"/>
              <a:t>show_winning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411" y="2372689"/>
            <a:ext cx="2868398" cy="19317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49" y="4552122"/>
            <a:ext cx="3396258" cy="209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ГДЕ САМИ УРОВНИ?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749" y="1470991"/>
            <a:ext cx="11121886" cy="47059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Мы уже много раз упоминали, что наши уровни лежат в </a:t>
            </a:r>
            <a:r>
              <a:rPr lang="en-GB" dirty="0" smtClean="0"/>
              <a:t>txt </a:t>
            </a:r>
            <a:r>
              <a:rPr lang="ru-RU" dirty="0" smtClean="0"/>
              <a:t>файла.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Почему же не в самой программе?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Дело в том, что </a:t>
            </a:r>
            <a:r>
              <a:rPr lang="en-GB" dirty="0" smtClean="0"/>
              <a:t>txt</a:t>
            </a:r>
            <a:r>
              <a:rPr lang="ru-RU" dirty="0" smtClean="0"/>
              <a:t> файл даёт преимущество по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расположению не только, движущихся, но и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неподвижных объектах. Таким образом в любое время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можно провести </a:t>
            </a:r>
            <a:r>
              <a:rPr lang="en-GB" dirty="0" smtClean="0"/>
              <a:t>update</a:t>
            </a:r>
            <a:r>
              <a:rPr lang="en-US" dirty="0" smtClean="0"/>
              <a:t> </a:t>
            </a:r>
            <a:r>
              <a:rPr lang="ru-RU" dirty="0" smtClean="0"/>
              <a:t>игры, добавив в него новые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координаты для новых персонажей.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095" y="2141325"/>
            <a:ext cx="3267531" cy="20386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345" y="4630597"/>
            <a:ext cx="3273281" cy="17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БУДУЮЩИЕ ОБНОВЛЕНИЯ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Больше врагов</a:t>
            </a:r>
          </a:p>
          <a:p>
            <a:r>
              <a:rPr lang="ru-RU" dirty="0" smtClean="0"/>
              <a:t>Пауза в игре</a:t>
            </a:r>
          </a:p>
          <a:p>
            <a:r>
              <a:rPr lang="ru-RU" dirty="0" smtClean="0"/>
              <a:t>Больше разнообразных уровней</a:t>
            </a:r>
          </a:p>
          <a:p>
            <a:r>
              <a:rPr lang="ru-RU" dirty="0" smtClean="0"/>
              <a:t>Может быть какой-нибудь сюжет</a:t>
            </a:r>
          </a:p>
          <a:p>
            <a:r>
              <a:rPr lang="ru-RU" dirty="0" smtClean="0"/>
              <a:t>Расширенное меню</a:t>
            </a:r>
          </a:p>
          <a:p>
            <a:r>
              <a:rPr lang="ru-RU" dirty="0" smtClean="0"/>
              <a:t>Разные скины для персонажа за морковки</a:t>
            </a:r>
          </a:p>
          <a:p>
            <a:r>
              <a:rPr lang="ru-RU" dirty="0" smtClean="0"/>
              <a:t>Прописать сюжет с босом и уровень борьбы с ним</a:t>
            </a:r>
          </a:p>
          <a:p>
            <a:r>
              <a:rPr lang="ru-RU" dirty="0" smtClean="0"/>
              <a:t>Может быть </a:t>
            </a:r>
            <a:r>
              <a:rPr lang="en-GB" dirty="0" smtClean="0"/>
              <a:t>online </a:t>
            </a:r>
            <a:r>
              <a:rPr lang="ru-RU" dirty="0" smtClean="0"/>
              <a:t>уровни</a:t>
            </a:r>
            <a:r>
              <a:rPr lang="en-GB" dirty="0" smtClean="0"/>
              <a:t>/</a:t>
            </a:r>
            <a:r>
              <a:rPr lang="ru-RU" dirty="0" smtClean="0"/>
              <a:t>соревнования</a:t>
            </a:r>
          </a:p>
          <a:p>
            <a:r>
              <a:rPr lang="ru-RU" dirty="0" smtClean="0"/>
              <a:t>Авторизацию</a:t>
            </a:r>
          </a:p>
        </p:txBody>
      </p:sp>
    </p:spTree>
    <p:extLst>
      <p:ext uri="{BB962C8B-B14F-4D97-AF65-F5344CB8AC3E}">
        <p14:creationId xmlns:p14="http://schemas.microsoft.com/office/powerpoint/2010/main" val="17783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1518"/>
          </a:xfrm>
        </p:spPr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ПРАКТИЧЕСКАЯ ЧАСТЬ</a:t>
            </a:r>
            <a:r>
              <a:rPr lang="ru-RU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endParaRPr lang="ru-RU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О ЧЁМ НАША ИГРА?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0441"/>
            <a:ext cx="9945758" cy="50590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	Наша игра представляет собой компьютерную игру про кролика в жанре платформера.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b="1" dirty="0" smtClean="0"/>
              <a:t>Цель нашей игры</a:t>
            </a:r>
            <a:r>
              <a:rPr lang="ru-RU" dirty="0" smtClean="0"/>
              <a:t>: пройти все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уровни и дойти до норы с морковками, по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пути Вы можете собирать морковки и, это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даст Вам возможность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заработать очки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6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ЧТО ПРИСУТСТВУЕТ В НАШЕЙ ИГРЕ?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7331765" cy="4773958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 smtClean="0"/>
              <a:t>Главное меню</a:t>
            </a:r>
          </a:p>
          <a:p>
            <a:r>
              <a:rPr lang="ru-RU" i="1" dirty="0" smtClean="0"/>
              <a:t>3 уровня, разной степени сложности</a:t>
            </a:r>
          </a:p>
          <a:p>
            <a:r>
              <a:rPr lang="ru-RU" i="1" dirty="0"/>
              <a:t>Г</a:t>
            </a:r>
            <a:r>
              <a:rPr lang="ru-RU" i="1" dirty="0" smtClean="0"/>
              <a:t>лавный герой</a:t>
            </a:r>
          </a:p>
          <a:p>
            <a:r>
              <a:rPr lang="ru-RU" i="1" dirty="0" smtClean="0"/>
              <a:t>2 вида врагов (неподвижные и анимированные)</a:t>
            </a:r>
          </a:p>
          <a:p>
            <a:r>
              <a:rPr lang="ru-RU" i="1" dirty="0" smtClean="0"/>
              <a:t>Экран при проигрыше</a:t>
            </a:r>
          </a:p>
          <a:p>
            <a:r>
              <a:rPr lang="ru-RU" i="1" dirty="0" smtClean="0"/>
              <a:t>Экран при выигрыше</a:t>
            </a:r>
          </a:p>
          <a:p>
            <a:r>
              <a:rPr lang="ru-RU" i="1" dirty="0" smtClean="0"/>
              <a:t>Позитивная музыка</a:t>
            </a:r>
          </a:p>
          <a:p>
            <a:r>
              <a:rPr lang="ru-RU" i="1" dirty="0" smtClean="0"/>
              <a:t>3 жизни у главного героя</a:t>
            </a:r>
          </a:p>
          <a:p>
            <a:r>
              <a:rPr lang="ru-RU" i="1" dirty="0" smtClean="0"/>
              <a:t>Объекты которые можно собирать </a:t>
            </a:r>
          </a:p>
          <a:p>
            <a:r>
              <a:rPr lang="ru-RU" i="1" dirty="0" smtClean="0"/>
              <a:t>Счетчик очков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503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ГДЕ ЧТО ЛЕЖИТ?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Файл </a:t>
            </a:r>
            <a:r>
              <a:rPr lang="en-GB" dirty="0" smtClean="0"/>
              <a:t>block</a:t>
            </a:r>
            <a:r>
              <a:rPr lang="ru-RU" dirty="0" smtClean="0"/>
              <a:t> отвечает за отображение блоков.</a:t>
            </a:r>
          </a:p>
          <a:p>
            <a:r>
              <a:rPr lang="ru-RU" dirty="0" smtClean="0"/>
              <a:t>Файл </a:t>
            </a:r>
            <a:r>
              <a:rPr lang="en-GB" dirty="0" smtClean="0"/>
              <a:t>button </a:t>
            </a:r>
            <a:r>
              <a:rPr lang="ru-RU" dirty="0" smtClean="0"/>
              <a:t>отвечает за кнопки в главном меню</a:t>
            </a:r>
          </a:p>
          <a:p>
            <a:r>
              <a:rPr lang="ru-RU" dirty="0" smtClean="0"/>
              <a:t>Файл </a:t>
            </a:r>
            <a:r>
              <a:rPr lang="en-GB" dirty="0" smtClean="0"/>
              <a:t>camera </a:t>
            </a:r>
            <a:r>
              <a:rPr lang="ru-RU" dirty="0" smtClean="0"/>
              <a:t> отвечает за движение камеры за </a:t>
            </a:r>
          </a:p>
          <a:p>
            <a:pPr marL="0" indent="0">
              <a:buNone/>
            </a:pPr>
            <a:r>
              <a:rPr lang="ru-RU" dirty="0" smtClean="0"/>
              <a:t>персонажем</a:t>
            </a:r>
          </a:p>
          <a:p>
            <a:r>
              <a:rPr lang="ru-RU" dirty="0" smtClean="0"/>
              <a:t>Файл </a:t>
            </a:r>
            <a:r>
              <a:rPr lang="en-GB" dirty="0" smtClean="0"/>
              <a:t>config </a:t>
            </a:r>
            <a:r>
              <a:rPr lang="ru-RU" dirty="0" smtClean="0"/>
              <a:t>содержит все постоянные переменные</a:t>
            </a:r>
            <a:r>
              <a:rPr lang="en-GB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нашего проекта</a:t>
            </a:r>
          </a:p>
          <a:p>
            <a:r>
              <a:rPr lang="ru-RU" dirty="0" smtClean="0"/>
              <a:t>Файл </a:t>
            </a:r>
            <a:r>
              <a:rPr lang="en-GB" dirty="0" smtClean="0"/>
              <a:t>monster </a:t>
            </a:r>
            <a:r>
              <a:rPr lang="ru-RU" dirty="0" smtClean="0"/>
              <a:t>отвечает за передвижение врагов</a:t>
            </a:r>
          </a:p>
          <a:p>
            <a:r>
              <a:rPr lang="ru-RU" dirty="0" smtClean="0"/>
              <a:t>Файл </a:t>
            </a:r>
            <a:r>
              <a:rPr lang="en-GB" dirty="0" smtClean="0"/>
              <a:t>player </a:t>
            </a:r>
            <a:r>
              <a:rPr lang="ru-RU" dirty="0" smtClean="0"/>
              <a:t>отвечает за действия главного героя</a:t>
            </a:r>
          </a:p>
          <a:p>
            <a:r>
              <a:rPr lang="ru-RU" dirty="0" smtClean="0"/>
              <a:t>И все эти файлы объединены в одном – в </a:t>
            </a:r>
          </a:p>
          <a:p>
            <a:pPr marL="0" indent="0">
              <a:buNone/>
            </a:pPr>
            <a:r>
              <a:rPr lang="ru-RU" dirty="0" smtClean="0"/>
              <a:t>файле </a:t>
            </a:r>
            <a:r>
              <a:rPr lang="en-GB" dirty="0" smtClean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658"/>
          </a:xfrm>
        </p:spPr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КТО ЗА ЧТО ОТВЕЧАЛ?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2391"/>
            <a:ext cx="10515600" cy="55360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Максим:</a:t>
            </a:r>
          </a:p>
          <a:p>
            <a:pPr lvl="1"/>
            <a:r>
              <a:rPr lang="ru-RU" dirty="0" smtClean="0"/>
              <a:t>За главное меню</a:t>
            </a:r>
          </a:p>
          <a:p>
            <a:pPr lvl="1"/>
            <a:r>
              <a:rPr lang="ru-RU" dirty="0" smtClean="0"/>
              <a:t>За объекты, которые можно собирать и их счётчик</a:t>
            </a:r>
          </a:p>
          <a:p>
            <a:pPr lvl="1"/>
            <a:r>
              <a:rPr lang="ru-RU" dirty="0" smtClean="0"/>
              <a:t>За смерть персонажа об врагов</a:t>
            </a:r>
          </a:p>
          <a:p>
            <a:pPr lvl="1"/>
            <a:r>
              <a:rPr lang="ru-RU" dirty="0" smtClean="0"/>
              <a:t>За неподвижных врагов</a:t>
            </a:r>
          </a:p>
          <a:p>
            <a:pPr lvl="1"/>
            <a:r>
              <a:rPr lang="ru-RU" dirty="0" smtClean="0"/>
              <a:t>За переход между уровнями</a:t>
            </a:r>
          </a:p>
          <a:p>
            <a:pPr lvl="1"/>
            <a:r>
              <a:rPr lang="ru-RU" dirty="0" smtClean="0"/>
              <a:t>За доработки после того, как нас устроил результат</a:t>
            </a:r>
          </a:p>
          <a:p>
            <a:pPr lvl="1"/>
            <a:r>
              <a:rPr lang="ru-RU" dirty="0" smtClean="0"/>
              <a:t>За продолжительность жизни кролика, а точнее за </a:t>
            </a:r>
          </a:p>
          <a:p>
            <a:pPr marL="457200" lvl="1" indent="0">
              <a:buNone/>
            </a:pPr>
            <a:r>
              <a:rPr lang="ru-RU" dirty="0" smtClean="0"/>
              <a:t>увеличение числа его жизней</a:t>
            </a:r>
          </a:p>
          <a:p>
            <a:pPr marL="0" indent="0">
              <a:buNone/>
            </a:pPr>
            <a:r>
              <a:rPr lang="ru-RU" dirty="0" smtClean="0"/>
              <a:t>Аня:</a:t>
            </a:r>
          </a:p>
          <a:p>
            <a:pPr lvl="1"/>
            <a:r>
              <a:rPr lang="ru-RU" dirty="0" smtClean="0"/>
              <a:t>За музыку</a:t>
            </a:r>
          </a:p>
          <a:p>
            <a:pPr lvl="1"/>
            <a:r>
              <a:rPr lang="ru-RU" dirty="0" smtClean="0"/>
              <a:t>За двигающихся врагов</a:t>
            </a:r>
          </a:p>
          <a:p>
            <a:pPr lvl="1"/>
            <a:r>
              <a:rPr lang="ru-RU" dirty="0" smtClean="0"/>
              <a:t>За 3 жизни для игрока</a:t>
            </a:r>
          </a:p>
          <a:p>
            <a:pPr lvl="1"/>
            <a:r>
              <a:rPr lang="ru-RU" dirty="0" smtClean="0"/>
              <a:t>За заставку и перерождение персонажа после проигрыша </a:t>
            </a:r>
          </a:p>
          <a:p>
            <a:pPr marL="457200" lvl="1" indent="0">
              <a:buNone/>
            </a:pPr>
            <a:r>
              <a:rPr lang="ru-RU" dirty="0" smtClean="0"/>
              <a:t>и выигрыша</a:t>
            </a:r>
          </a:p>
          <a:p>
            <a:pPr lvl="1"/>
            <a:r>
              <a:rPr lang="ru-RU" dirty="0" smtClean="0"/>
              <a:t>За движение главного героя</a:t>
            </a:r>
          </a:p>
          <a:p>
            <a:pPr lvl="1"/>
            <a:r>
              <a:rPr lang="ru-RU" dirty="0" smtClean="0"/>
              <a:t>За движение камеры</a:t>
            </a:r>
          </a:p>
          <a:p>
            <a:pPr lvl="1"/>
            <a:r>
              <a:rPr lang="ru-RU" dirty="0" smtClean="0"/>
              <a:t>За основу для уровней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ГЛАВНОЕ МЕНЮ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46960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	И так, рассмотрим меню, которое встречает вас каждый раз, когда вы заходите в игру.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dirty="0" smtClean="0"/>
              <a:t>Здесь вы можете заметить 2 кнопки.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Кнопка </a:t>
            </a:r>
            <a:r>
              <a:rPr lang="en-GB" dirty="0" smtClean="0"/>
              <a:t>“PLAY”</a:t>
            </a:r>
            <a:r>
              <a:rPr lang="ru-RU" dirty="0" smtClean="0"/>
              <a:t> отвечает за начало игры, а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кнопка </a:t>
            </a:r>
            <a:r>
              <a:rPr lang="en-GB" dirty="0" smtClean="0"/>
              <a:t>“QUIT”</a:t>
            </a:r>
            <a:r>
              <a:rPr lang="ru-RU" dirty="0" smtClean="0"/>
              <a:t> за выход из игры.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922" y="3013460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927"/>
          </a:xfrm>
        </p:spPr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ГЛАВНЫЙ ГЕРОЙ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843" y="1461052"/>
            <a:ext cx="11164957" cy="514847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Первый, на кого вы обращаете внимание при входе – наш главный герой – кролик.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	</a:t>
            </a:r>
            <a:r>
              <a:rPr lang="ru-RU" dirty="0" smtClean="0"/>
              <a:t>Движение кролика осуществляется на клавиши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стрелок: </a:t>
            </a:r>
            <a:r>
              <a:rPr lang="en-GB" dirty="0" smtClean="0"/>
              <a:t>“</a:t>
            </a:r>
            <a:r>
              <a:rPr lang="ru-RU" dirty="0" smtClean="0"/>
              <a:t>Вверх</a:t>
            </a:r>
            <a:r>
              <a:rPr lang="en-GB" dirty="0" smtClean="0"/>
              <a:t>”</a:t>
            </a:r>
            <a:r>
              <a:rPr lang="ru-RU" dirty="0" smtClean="0"/>
              <a:t>, </a:t>
            </a:r>
            <a:r>
              <a:rPr lang="en-GB" dirty="0" smtClean="0"/>
              <a:t>“</a:t>
            </a:r>
            <a:r>
              <a:rPr lang="ru-RU" dirty="0" smtClean="0"/>
              <a:t>Влево</a:t>
            </a:r>
            <a:r>
              <a:rPr lang="en-GB" dirty="0" smtClean="0"/>
              <a:t>”</a:t>
            </a:r>
            <a:r>
              <a:rPr lang="ru-RU" dirty="0" smtClean="0"/>
              <a:t>, </a:t>
            </a:r>
            <a:r>
              <a:rPr lang="en-GB" dirty="0" smtClean="0"/>
              <a:t>“</a:t>
            </a:r>
            <a:r>
              <a:rPr lang="ru-RU" dirty="0" smtClean="0"/>
              <a:t>Вправо</a:t>
            </a:r>
            <a:r>
              <a:rPr lang="en-GB" dirty="0" smtClean="0"/>
              <a:t>”</a:t>
            </a:r>
            <a:r>
              <a:rPr lang="ru-RU" dirty="0" smtClean="0"/>
              <a:t>. Но пользователь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также может использовать комбинации клавиш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/>
              <a:t>“</a:t>
            </a:r>
            <a:r>
              <a:rPr lang="ru-RU" dirty="0" smtClean="0"/>
              <a:t>Влево и Вверх</a:t>
            </a:r>
            <a:r>
              <a:rPr lang="en-GB" dirty="0" smtClean="0"/>
              <a:t>”</a:t>
            </a:r>
            <a:r>
              <a:rPr lang="ru-RU" dirty="0" smtClean="0"/>
              <a:t>, </a:t>
            </a:r>
            <a:r>
              <a:rPr lang="en-GB" dirty="0" smtClean="0"/>
              <a:t>“</a:t>
            </a:r>
            <a:r>
              <a:rPr lang="ru-RU" dirty="0" smtClean="0"/>
              <a:t>Вправо и Вверх</a:t>
            </a:r>
            <a:r>
              <a:rPr lang="en-GB" dirty="0" smtClean="0"/>
              <a:t>”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Анимация персонажа при движении в любую </a:t>
            </a:r>
          </a:p>
          <a:p>
            <a:pPr marL="0" indent="0">
              <a:buNone/>
            </a:pPr>
            <a:r>
              <a:rPr lang="ru-RU" dirty="0" smtClean="0"/>
              <a:t>сторону состоит из 2ух картинок, кроме прыжка на месте</a:t>
            </a:r>
          </a:p>
          <a:p>
            <a:pPr marL="0" indent="0">
              <a:buNone/>
            </a:pPr>
            <a:r>
              <a:rPr lang="ru-RU" dirty="0" smtClean="0"/>
              <a:t>и положения, когда герой стоит на месте 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655" y="5544128"/>
            <a:ext cx="800963" cy="9703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404" y="3433317"/>
            <a:ext cx="1473299" cy="14732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106" y="2691900"/>
            <a:ext cx="1127738" cy="11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НЕПОДВИЖНЫЕ ВРАГИ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	Повторюсь, что врагов у нас 2вида: подвижные и неподвижные.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Поговорим о неподвижных: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dirty="0" smtClean="0"/>
              <a:t>Неподвижными врагами у нас являются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кристаллы.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dirty="0" smtClean="0"/>
              <a:t>Их расположение задаётся на карте буквой “</a:t>
            </a:r>
            <a:r>
              <a:rPr lang="en-GB" dirty="0" smtClean="0"/>
              <a:t>d”.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</a:t>
            </a:r>
            <a:r>
              <a:rPr lang="ru-RU" dirty="0" smtClean="0"/>
              <a:t>Задаются в </a:t>
            </a:r>
            <a:r>
              <a:rPr lang="en-GB" dirty="0" smtClean="0"/>
              <a:t>class BlockDie.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243" y="3634388"/>
            <a:ext cx="2249557" cy="22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</a:rPr>
              <a:t>ДВИГАЮЩИЕСЯ ВРАГИ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/>
              <a:t>	И последний вид врагов – двигающийся. По задумки это летающие змеи.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dirty="0" smtClean="0"/>
              <a:t>Они состоят из двух анимацией и, в отличии от кристаллов, задаются координатами в файлах уровней. Их скорость и направление, в котором они летят, задаются в </a:t>
            </a:r>
            <a:r>
              <a:rPr lang="en-GB" dirty="0" smtClean="0"/>
              <a:t>class Monster.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61" y="4890052"/>
            <a:ext cx="1905000" cy="190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11" y="4999381"/>
            <a:ext cx="1729411" cy="17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844</Words>
  <Application>Microsoft Office PowerPoint</Application>
  <PresentationFormat>Широкоэкранный</PresentationFormat>
  <Paragraphs>124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Jokerman</vt:lpstr>
      <vt:lpstr>Wingdings</vt:lpstr>
      <vt:lpstr>Тема Office</vt:lpstr>
      <vt:lpstr>Crazy Rabbit</vt:lpstr>
      <vt:lpstr>О ЧЁМ НАША ИГРА?</vt:lpstr>
      <vt:lpstr>ЧТО ПРИСУТСТВУЕТ В НАШЕЙ ИГРЕ?</vt:lpstr>
      <vt:lpstr>ГДЕ ЧТО ЛЕЖИТ?</vt:lpstr>
      <vt:lpstr>КТО ЗА ЧТО ОТВЕЧАЛ?</vt:lpstr>
      <vt:lpstr>ГЛАВНОЕ МЕНЮ</vt:lpstr>
      <vt:lpstr>ГЛАВНЫЙ ГЕРОЙ</vt:lpstr>
      <vt:lpstr>НЕПОДВИЖНЫЕ ВРАГИ</vt:lpstr>
      <vt:lpstr>ДВИГАЮЩИЕСЯ ВРАГИ</vt:lpstr>
      <vt:lpstr>ОБЪЕКТЫ, КОТОРЫЕ МОЖНО СОБИРАТЬ И ИХ СЧЁТЧИК</vt:lpstr>
      <vt:lpstr>ЖИЗНИ КРОЛИКА И МУЗЫКА</vt:lpstr>
      <vt:lpstr>ПЕРЕХОД С УРОВНЯ НА УРОВЕНЬ</vt:lpstr>
      <vt:lpstr>ПОБЕДА И ПОРАЖЕНИЕ</vt:lpstr>
      <vt:lpstr>ГДЕ САМИ УРОВНИ?</vt:lpstr>
      <vt:lpstr>БУДУЮЩИЕ ОБНОВЛЕНИЯ</vt:lpstr>
      <vt:lpstr>ПРАКТИЧЕСКАЯ ЧАСТЬ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Rabbit</dc:title>
  <dc:creator>Аня</dc:creator>
  <cp:lastModifiedBy>Аня</cp:lastModifiedBy>
  <cp:revision>36</cp:revision>
  <dcterms:created xsi:type="dcterms:W3CDTF">2023-01-18T05:37:35Z</dcterms:created>
  <dcterms:modified xsi:type="dcterms:W3CDTF">2023-02-17T20:33:06Z</dcterms:modified>
</cp:coreProperties>
</file>