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2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9" r:id="rId11"/>
    <p:sldId id="267" r:id="rId12"/>
    <p:sldId id="270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5FD586-9787-4E37-969D-3ACF7E3335EF}" v="487" dt="2023-04-24T11:31:11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2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3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0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0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6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9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1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2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8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254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C2E9D266-628D-401F-B0BA-09429FF47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2000" y="1668449"/>
            <a:ext cx="5861437" cy="3521102"/>
          </a:xfrm>
        </p:spPr>
        <p:txBody>
          <a:bodyPr anchor="ctr">
            <a:normAutofit/>
          </a:bodyPr>
          <a:lstStyle/>
          <a:p>
            <a:pPr algn="r"/>
            <a:r>
              <a:rPr lang="ru-RU" sz="8000">
                <a:cs typeface="Calibri Light"/>
              </a:rPr>
              <a:t>Сайт "Бублики и булки"</a:t>
            </a:r>
            <a:endParaRPr lang="ru-RU" sz="8000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3B308AA4-7B8F-4A3E-86E7-26B369977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5437" y="-2"/>
            <a:ext cx="4806561" cy="6858000"/>
          </a:xfrm>
          <a:custGeom>
            <a:avLst/>
            <a:gdLst>
              <a:gd name="connsiteX0" fmla="*/ 0 w 4806561"/>
              <a:gd name="connsiteY0" fmla="*/ 1975305 h 6858000"/>
              <a:gd name="connsiteX1" fmla="*/ 2639 w 4806561"/>
              <a:gd name="connsiteY1" fmla="*/ 1978657 h 6858000"/>
              <a:gd name="connsiteX2" fmla="*/ 8585 w 4806561"/>
              <a:gd name="connsiteY2" fmla="*/ 2003729 h 6858000"/>
              <a:gd name="connsiteX3" fmla="*/ 0 w 4806561"/>
              <a:gd name="connsiteY3" fmla="*/ 2003729 h 6858000"/>
              <a:gd name="connsiteX4" fmla="*/ 0 w 4806561"/>
              <a:gd name="connsiteY4" fmla="*/ 0 h 6858000"/>
              <a:gd name="connsiteX5" fmla="*/ 184203 w 4806561"/>
              <a:gd name="connsiteY5" fmla="*/ 0 h 6858000"/>
              <a:gd name="connsiteX6" fmla="*/ 263716 w 4806561"/>
              <a:gd name="connsiteY6" fmla="*/ 0 h 6858000"/>
              <a:gd name="connsiteX7" fmla="*/ 1198263 w 4806561"/>
              <a:gd name="connsiteY7" fmla="*/ 0 h 6858000"/>
              <a:gd name="connsiteX8" fmla="*/ 1424606 w 4806561"/>
              <a:gd name="connsiteY8" fmla="*/ 0 h 6858000"/>
              <a:gd name="connsiteX9" fmla="*/ 4806561 w 4806561"/>
              <a:gd name="connsiteY9" fmla="*/ 0 h 6858000"/>
              <a:gd name="connsiteX10" fmla="*/ 4806561 w 4806561"/>
              <a:gd name="connsiteY10" fmla="*/ 6858000 h 6858000"/>
              <a:gd name="connsiteX11" fmla="*/ 276155 w 4806561"/>
              <a:gd name="connsiteY11" fmla="*/ 6858000 h 6858000"/>
              <a:gd name="connsiteX12" fmla="*/ 282173 w 4806561"/>
              <a:gd name="connsiteY12" fmla="*/ 6815518 h 6858000"/>
              <a:gd name="connsiteX13" fmla="*/ 293993 w 4806561"/>
              <a:gd name="connsiteY13" fmla="*/ 6748460 h 6858000"/>
              <a:gd name="connsiteX14" fmla="*/ 307349 w 4806561"/>
              <a:gd name="connsiteY14" fmla="*/ 6584814 h 6858000"/>
              <a:gd name="connsiteX15" fmla="*/ 320233 w 4806561"/>
              <a:gd name="connsiteY15" fmla="*/ 6415835 h 6858000"/>
              <a:gd name="connsiteX16" fmla="*/ 324488 w 4806561"/>
              <a:gd name="connsiteY16" fmla="*/ 6323060 h 6858000"/>
              <a:gd name="connsiteX17" fmla="*/ 331227 w 4806561"/>
              <a:gd name="connsiteY17" fmla="*/ 6242095 h 6858000"/>
              <a:gd name="connsiteX18" fmla="*/ 335482 w 4806561"/>
              <a:gd name="connsiteY18" fmla="*/ 6171607 h 6858000"/>
              <a:gd name="connsiteX19" fmla="*/ 344110 w 4806561"/>
              <a:gd name="connsiteY19" fmla="*/ 6059399 h 6858000"/>
              <a:gd name="connsiteX20" fmla="*/ 346357 w 4806561"/>
              <a:gd name="connsiteY20" fmla="*/ 6012725 h 6858000"/>
              <a:gd name="connsiteX21" fmla="*/ 346237 w 4806561"/>
              <a:gd name="connsiteY21" fmla="*/ 5902612 h 6858000"/>
              <a:gd name="connsiteX22" fmla="*/ 345056 w 4806561"/>
              <a:gd name="connsiteY22" fmla="*/ 5864320 h 6858000"/>
              <a:gd name="connsiteX23" fmla="*/ 330399 w 4806561"/>
              <a:gd name="connsiteY23" fmla="*/ 5790594 h 6858000"/>
              <a:gd name="connsiteX24" fmla="*/ 329336 w 4806561"/>
              <a:gd name="connsiteY24" fmla="*/ 5781832 h 6858000"/>
              <a:gd name="connsiteX25" fmla="*/ 323543 w 4806561"/>
              <a:gd name="connsiteY25" fmla="*/ 5733442 h 6858000"/>
              <a:gd name="connsiteX26" fmla="*/ 321652 w 4806561"/>
              <a:gd name="connsiteY26" fmla="*/ 5706961 h 6858000"/>
              <a:gd name="connsiteX27" fmla="*/ 309595 w 4806561"/>
              <a:gd name="connsiteY27" fmla="*/ 5606374 h 6858000"/>
              <a:gd name="connsiteX28" fmla="*/ 303922 w 4806561"/>
              <a:gd name="connsiteY28" fmla="*/ 5548462 h 6858000"/>
              <a:gd name="connsiteX29" fmla="*/ 304749 w 4806561"/>
              <a:gd name="connsiteY29" fmla="*/ 5501596 h 6858000"/>
              <a:gd name="connsiteX30" fmla="*/ 305813 w 4806561"/>
              <a:gd name="connsiteY30" fmla="*/ 5419297 h 6858000"/>
              <a:gd name="connsiteX31" fmla="*/ 308532 w 4806561"/>
              <a:gd name="connsiteY31" fmla="*/ 5393007 h 6858000"/>
              <a:gd name="connsiteX32" fmla="*/ 300730 w 4806561"/>
              <a:gd name="connsiteY32" fmla="*/ 5274131 h 6858000"/>
              <a:gd name="connsiteX33" fmla="*/ 300139 w 4806561"/>
              <a:gd name="connsiteY33" fmla="*/ 5206310 h 6858000"/>
              <a:gd name="connsiteX34" fmla="*/ 290446 w 4806561"/>
              <a:gd name="connsiteY34" fmla="*/ 5129918 h 6858000"/>
              <a:gd name="connsiteX35" fmla="*/ 290919 w 4806561"/>
              <a:gd name="connsiteY35" fmla="*/ 5107629 h 6858000"/>
              <a:gd name="connsiteX36" fmla="*/ 291747 w 4806561"/>
              <a:gd name="connsiteY36" fmla="*/ 5082672 h 6858000"/>
              <a:gd name="connsiteX37" fmla="*/ 292457 w 4806561"/>
              <a:gd name="connsiteY37" fmla="*/ 5006088 h 6858000"/>
              <a:gd name="connsiteX38" fmla="*/ 296002 w 4806561"/>
              <a:gd name="connsiteY38" fmla="*/ 4959604 h 6858000"/>
              <a:gd name="connsiteX39" fmla="*/ 293875 w 4806561"/>
              <a:gd name="connsiteY39" fmla="*/ 4871021 h 6858000"/>
              <a:gd name="connsiteX40" fmla="*/ 296948 w 4806561"/>
              <a:gd name="connsiteY40" fmla="*/ 4838252 h 6858000"/>
              <a:gd name="connsiteX41" fmla="*/ 297303 w 4806561"/>
              <a:gd name="connsiteY41" fmla="*/ 4755383 h 6858000"/>
              <a:gd name="connsiteX42" fmla="*/ 295529 w 4806561"/>
              <a:gd name="connsiteY42" fmla="*/ 4681085 h 6858000"/>
              <a:gd name="connsiteX43" fmla="*/ 296475 w 4806561"/>
              <a:gd name="connsiteY43" fmla="*/ 4609454 h 6858000"/>
              <a:gd name="connsiteX44" fmla="*/ 300375 w 4806561"/>
              <a:gd name="connsiteY44" fmla="*/ 4558209 h 6858000"/>
              <a:gd name="connsiteX45" fmla="*/ 302739 w 4806561"/>
              <a:gd name="connsiteY45" fmla="*/ 4502581 h 6858000"/>
              <a:gd name="connsiteX46" fmla="*/ 316806 w 4806561"/>
              <a:gd name="connsiteY46" fmla="*/ 4349224 h 6858000"/>
              <a:gd name="connsiteX47" fmla="*/ 313378 w 4806561"/>
              <a:gd name="connsiteY47" fmla="*/ 4320839 h 6858000"/>
              <a:gd name="connsiteX48" fmla="*/ 310187 w 4806561"/>
              <a:gd name="connsiteY48" fmla="*/ 4159669 h 6858000"/>
              <a:gd name="connsiteX49" fmla="*/ 310424 w 4806561"/>
              <a:gd name="connsiteY49" fmla="*/ 4124616 h 6858000"/>
              <a:gd name="connsiteX50" fmla="*/ 296475 w 4806561"/>
              <a:gd name="connsiteY50" fmla="*/ 4030505 h 6858000"/>
              <a:gd name="connsiteX51" fmla="*/ 318579 w 4806561"/>
              <a:gd name="connsiteY51" fmla="*/ 3885340 h 6858000"/>
              <a:gd name="connsiteX52" fmla="*/ 346237 w 4806561"/>
              <a:gd name="connsiteY52" fmla="*/ 3749508 h 6858000"/>
              <a:gd name="connsiteX53" fmla="*/ 349785 w 4806561"/>
              <a:gd name="connsiteY53" fmla="*/ 3732363 h 6858000"/>
              <a:gd name="connsiteX54" fmla="*/ 355813 w 4806561"/>
              <a:gd name="connsiteY54" fmla="*/ 3683593 h 6858000"/>
              <a:gd name="connsiteX55" fmla="*/ 357940 w 4806561"/>
              <a:gd name="connsiteY55" fmla="*/ 3623203 h 6858000"/>
              <a:gd name="connsiteX56" fmla="*/ 363141 w 4806561"/>
              <a:gd name="connsiteY56" fmla="*/ 3546619 h 6858000"/>
              <a:gd name="connsiteX57" fmla="*/ 356639 w 4806561"/>
              <a:gd name="connsiteY57" fmla="*/ 3485277 h 6858000"/>
              <a:gd name="connsiteX58" fmla="*/ 346948 w 4806561"/>
              <a:gd name="connsiteY58" fmla="*/ 3399548 h 6858000"/>
              <a:gd name="connsiteX59" fmla="*/ 337727 w 4806561"/>
              <a:gd name="connsiteY59" fmla="*/ 3318773 h 6858000"/>
              <a:gd name="connsiteX60" fmla="*/ 348602 w 4806561"/>
              <a:gd name="connsiteY60" fmla="*/ 3293246 h 6858000"/>
              <a:gd name="connsiteX61" fmla="*/ 358058 w 4806561"/>
              <a:gd name="connsiteY61" fmla="*/ 3253811 h 6858000"/>
              <a:gd name="connsiteX62" fmla="*/ 346710 w 4806561"/>
              <a:gd name="connsiteY62" fmla="*/ 3209995 h 6858000"/>
              <a:gd name="connsiteX63" fmla="*/ 323189 w 4806561"/>
              <a:gd name="connsiteY63" fmla="*/ 3107502 h 6858000"/>
              <a:gd name="connsiteX64" fmla="*/ 322124 w 4806561"/>
              <a:gd name="connsiteY64" fmla="*/ 3042730 h 6858000"/>
              <a:gd name="connsiteX65" fmla="*/ 312078 w 4806561"/>
              <a:gd name="connsiteY65" fmla="*/ 2901945 h 6858000"/>
              <a:gd name="connsiteX66" fmla="*/ 297775 w 4806561"/>
              <a:gd name="connsiteY66" fmla="*/ 2809932 h 6858000"/>
              <a:gd name="connsiteX67" fmla="*/ 281582 w 4806561"/>
              <a:gd name="connsiteY67" fmla="*/ 2743828 h 6858000"/>
              <a:gd name="connsiteX68" fmla="*/ 265728 w 4806561"/>
              <a:gd name="connsiteY68" fmla="*/ 2699558 h 6858000"/>
              <a:gd name="connsiteX69" fmla="*/ 263716 w 4806561"/>
              <a:gd name="connsiteY69" fmla="*/ 2680442 h 6858000"/>
              <a:gd name="connsiteX70" fmla="*/ 263716 w 4806561"/>
              <a:gd name="connsiteY70" fmla="*/ 2655736 h 6858000"/>
              <a:gd name="connsiteX71" fmla="*/ 261117 w 4806561"/>
              <a:gd name="connsiteY71" fmla="*/ 2655736 h 6858000"/>
              <a:gd name="connsiteX72" fmla="*/ 260423 w 4806561"/>
              <a:gd name="connsiteY72" fmla="*/ 2649145 h 6858000"/>
              <a:gd name="connsiteX73" fmla="*/ 249431 w 4806561"/>
              <a:gd name="connsiteY73" fmla="*/ 2554081 h 6858000"/>
              <a:gd name="connsiteX74" fmla="*/ 235601 w 4806561"/>
              <a:gd name="connsiteY74" fmla="*/ 2485309 h 6858000"/>
              <a:gd name="connsiteX75" fmla="*/ 226144 w 4806561"/>
              <a:gd name="connsiteY75" fmla="*/ 2401294 h 6858000"/>
              <a:gd name="connsiteX76" fmla="*/ 225790 w 4806561"/>
              <a:gd name="connsiteY76" fmla="*/ 2330808 h 6858000"/>
              <a:gd name="connsiteX77" fmla="*/ 227445 w 4806561"/>
              <a:gd name="connsiteY77" fmla="*/ 2220314 h 6858000"/>
              <a:gd name="connsiteX78" fmla="*/ 198841 w 4806561"/>
              <a:gd name="connsiteY78" fmla="*/ 2085056 h 6858000"/>
              <a:gd name="connsiteX79" fmla="*/ 192457 w 4806561"/>
              <a:gd name="connsiteY79" fmla="*/ 2030380 h 6858000"/>
              <a:gd name="connsiteX80" fmla="*/ 189502 w 4806561"/>
              <a:gd name="connsiteY80" fmla="*/ 1978942 h 6858000"/>
              <a:gd name="connsiteX81" fmla="*/ 170472 w 4806561"/>
              <a:gd name="connsiteY81" fmla="*/ 1869782 h 6858000"/>
              <a:gd name="connsiteX82" fmla="*/ 164206 w 4806561"/>
              <a:gd name="connsiteY82" fmla="*/ 1825395 h 6858000"/>
              <a:gd name="connsiteX83" fmla="*/ 164325 w 4806561"/>
              <a:gd name="connsiteY83" fmla="*/ 1763289 h 6858000"/>
              <a:gd name="connsiteX84" fmla="*/ 155577 w 4806561"/>
              <a:gd name="connsiteY84" fmla="*/ 1650319 h 6858000"/>
              <a:gd name="connsiteX85" fmla="*/ 130046 w 4806561"/>
              <a:gd name="connsiteY85" fmla="*/ 1537539 h 6858000"/>
              <a:gd name="connsiteX86" fmla="*/ 132528 w 4806561"/>
              <a:gd name="connsiteY86" fmla="*/ 1489722 h 6858000"/>
              <a:gd name="connsiteX87" fmla="*/ 131937 w 4806561"/>
              <a:gd name="connsiteY87" fmla="*/ 1472577 h 6858000"/>
              <a:gd name="connsiteX88" fmla="*/ 117871 w 4806561"/>
              <a:gd name="connsiteY88" fmla="*/ 1318458 h 6858000"/>
              <a:gd name="connsiteX89" fmla="*/ 116334 w 4806561"/>
              <a:gd name="connsiteY89" fmla="*/ 1303026 h 6858000"/>
              <a:gd name="connsiteX90" fmla="*/ 103805 w 4806561"/>
              <a:gd name="connsiteY90" fmla="*/ 1230635 h 6858000"/>
              <a:gd name="connsiteX91" fmla="*/ 96004 w 4806561"/>
              <a:gd name="connsiteY91" fmla="*/ 1048127 h 6858000"/>
              <a:gd name="connsiteX92" fmla="*/ 95058 w 4806561"/>
              <a:gd name="connsiteY92" fmla="*/ 1036889 h 6858000"/>
              <a:gd name="connsiteX93" fmla="*/ 101322 w 4806561"/>
              <a:gd name="connsiteY93" fmla="*/ 975735 h 6858000"/>
              <a:gd name="connsiteX94" fmla="*/ 110188 w 4806561"/>
              <a:gd name="connsiteY94" fmla="*/ 945446 h 6858000"/>
              <a:gd name="connsiteX95" fmla="*/ 119408 w 4806561"/>
              <a:gd name="connsiteY95" fmla="*/ 898200 h 6858000"/>
              <a:gd name="connsiteX96" fmla="*/ 122836 w 4806561"/>
              <a:gd name="connsiteY96" fmla="*/ 850191 h 6858000"/>
              <a:gd name="connsiteX97" fmla="*/ 108888 w 4806561"/>
              <a:gd name="connsiteY97" fmla="*/ 769607 h 6858000"/>
              <a:gd name="connsiteX98" fmla="*/ 107469 w 4806561"/>
              <a:gd name="connsiteY98" fmla="*/ 740270 h 6858000"/>
              <a:gd name="connsiteX99" fmla="*/ 100732 w 4806561"/>
              <a:gd name="connsiteY99" fmla="*/ 674925 h 6858000"/>
              <a:gd name="connsiteX100" fmla="*/ 101204 w 4806561"/>
              <a:gd name="connsiteY100" fmla="*/ 617774 h 6858000"/>
              <a:gd name="connsiteX101" fmla="*/ 111961 w 4806561"/>
              <a:gd name="connsiteY101" fmla="*/ 571862 h 6858000"/>
              <a:gd name="connsiteX102" fmla="*/ 114088 w 4806561"/>
              <a:gd name="connsiteY102" fmla="*/ 505184 h 6858000"/>
              <a:gd name="connsiteX103" fmla="*/ 106288 w 4806561"/>
              <a:gd name="connsiteY103" fmla="*/ 462128 h 6858000"/>
              <a:gd name="connsiteX104" fmla="*/ 105224 w 4806561"/>
              <a:gd name="connsiteY104" fmla="*/ 453366 h 6858000"/>
              <a:gd name="connsiteX105" fmla="*/ 104750 w 4806561"/>
              <a:gd name="connsiteY105" fmla="*/ 340776 h 6858000"/>
              <a:gd name="connsiteX106" fmla="*/ 128273 w 4806561"/>
              <a:gd name="connsiteY106" fmla="*/ 200184 h 6858000"/>
              <a:gd name="connsiteX107" fmla="*/ 133238 w 4806561"/>
              <a:gd name="connsiteY107" fmla="*/ 176941 h 6858000"/>
              <a:gd name="connsiteX108" fmla="*/ 141866 w 4806561"/>
              <a:gd name="connsiteY108" fmla="*/ 63589 h 6858000"/>
              <a:gd name="connsiteX109" fmla="*/ 150614 w 4806561"/>
              <a:gd name="connsiteY109" fmla="*/ 2819 h 6858000"/>
              <a:gd name="connsiteX110" fmla="*/ 151313 w 4806561"/>
              <a:gd name="connsiteY110" fmla="*/ 2 h 6858000"/>
              <a:gd name="connsiteX111" fmla="*/ 0 w 4806561"/>
              <a:gd name="connsiteY111" fmla="*/ 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806561" h="6858000">
                <a:moveTo>
                  <a:pt x="0" y="1975305"/>
                </a:moveTo>
                <a:lnTo>
                  <a:pt x="2639" y="1978657"/>
                </a:lnTo>
                <a:lnTo>
                  <a:pt x="8585" y="2003729"/>
                </a:lnTo>
                <a:lnTo>
                  <a:pt x="0" y="2003729"/>
                </a:lnTo>
                <a:close/>
                <a:moveTo>
                  <a:pt x="0" y="0"/>
                </a:moveTo>
                <a:lnTo>
                  <a:pt x="184203" y="0"/>
                </a:lnTo>
                <a:lnTo>
                  <a:pt x="263716" y="0"/>
                </a:lnTo>
                <a:lnTo>
                  <a:pt x="1198263" y="0"/>
                </a:lnTo>
                <a:lnTo>
                  <a:pt x="1424606" y="0"/>
                </a:lnTo>
                <a:lnTo>
                  <a:pt x="4806561" y="0"/>
                </a:lnTo>
                <a:lnTo>
                  <a:pt x="4806561" y="6858000"/>
                </a:lnTo>
                <a:lnTo>
                  <a:pt x="276155" y="6858000"/>
                </a:lnTo>
                <a:lnTo>
                  <a:pt x="282173" y="6815518"/>
                </a:lnTo>
                <a:cubicBezTo>
                  <a:pt x="285600" y="6793037"/>
                  <a:pt x="291747" y="6771321"/>
                  <a:pt x="293993" y="6748460"/>
                </a:cubicBezTo>
                <a:cubicBezTo>
                  <a:pt x="299312" y="6694166"/>
                  <a:pt x="303094" y="6639490"/>
                  <a:pt x="307349" y="6584814"/>
                </a:cubicBezTo>
                <a:cubicBezTo>
                  <a:pt x="311723" y="6528426"/>
                  <a:pt x="316333" y="6472227"/>
                  <a:pt x="320233" y="6415835"/>
                </a:cubicBezTo>
                <a:cubicBezTo>
                  <a:pt x="322243" y="6384974"/>
                  <a:pt x="322597" y="6353921"/>
                  <a:pt x="324488" y="6323060"/>
                </a:cubicBezTo>
                <a:cubicBezTo>
                  <a:pt x="326144" y="6296007"/>
                  <a:pt x="329217" y="6269146"/>
                  <a:pt x="331227" y="6242095"/>
                </a:cubicBezTo>
                <a:cubicBezTo>
                  <a:pt x="332881" y="6218662"/>
                  <a:pt x="333827" y="6195039"/>
                  <a:pt x="335482" y="6171607"/>
                </a:cubicBezTo>
                <a:cubicBezTo>
                  <a:pt x="338200" y="6134077"/>
                  <a:pt x="341274" y="6096738"/>
                  <a:pt x="344110" y="6059399"/>
                </a:cubicBezTo>
                <a:cubicBezTo>
                  <a:pt x="345174" y="6043778"/>
                  <a:pt x="348129" y="6027394"/>
                  <a:pt x="346357" y="6012725"/>
                </a:cubicBezTo>
                <a:cubicBezTo>
                  <a:pt x="341864" y="5975766"/>
                  <a:pt x="343165" y="5939379"/>
                  <a:pt x="346237" y="5902612"/>
                </a:cubicBezTo>
                <a:cubicBezTo>
                  <a:pt x="347303" y="5890039"/>
                  <a:pt x="347066" y="5876513"/>
                  <a:pt x="345056" y="5864320"/>
                </a:cubicBezTo>
                <a:cubicBezTo>
                  <a:pt x="341037" y="5839363"/>
                  <a:pt x="335363" y="5815171"/>
                  <a:pt x="330399" y="5790594"/>
                </a:cubicBezTo>
                <a:cubicBezTo>
                  <a:pt x="329809" y="5787926"/>
                  <a:pt x="329690" y="5784688"/>
                  <a:pt x="329336" y="5781832"/>
                </a:cubicBezTo>
                <a:cubicBezTo>
                  <a:pt x="327325" y="5765637"/>
                  <a:pt x="325316" y="5749636"/>
                  <a:pt x="323543" y="5733442"/>
                </a:cubicBezTo>
                <a:cubicBezTo>
                  <a:pt x="322597" y="5724680"/>
                  <a:pt x="322479" y="5715725"/>
                  <a:pt x="321652" y="5706961"/>
                </a:cubicBezTo>
                <a:cubicBezTo>
                  <a:pt x="318342" y="5673052"/>
                  <a:pt x="323898" y="5635713"/>
                  <a:pt x="309595" y="5606374"/>
                </a:cubicBezTo>
                <a:cubicBezTo>
                  <a:pt x="300375" y="5587323"/>
                  <a:pt x="302503" y="5568844"/>
                  <a:pt x="303922" y="5548462"/>
                </a:cubicBezTo>
                <a:cubicBezTo>
                  <a:pt x="304985" y="5533029"/>
                  <a:pt x="304630" y="5517217"/>
                  <a:pt x="304749" y="5501596"/>
                </a:cubicBezTo>
                <a:cubicBezTo>
                  <a:pt x="305103" y="5474163"/>
                  <a:pt x="305222" y="5446730"/>
                  <a:pt x="305813" y="5419297"/>
                </a:cubicBezTo>
                <a:cubicBezTo>
                  <a:pt x="306049" y="5410533"/>
                  <a:pt x="309005" y="5401581"/>
                  <a:pt x="308532" y="5393007"/>
                </a:cubicBezTo>
                <a:cubicBezTo>
                  <a:pt x="306286" y="5353381"/>
                  <a:pt x="302739" y="5313756"/>
                  <a:pt x="300730" y="5274131"/>
                </a:cubicBezTo>
                <a:cubicBezTo>
                  <a:pt x="299549" y="5251652"/>
                  <a:pt x="301794" y="5228599"/>
                  <a:pt x="300139" y="5206310"/>
                </a:cubicBezTo>
                <a:cubicBezTo>
                  <a:pt x="298248" y="5180593"/>
                  <a:pt x="293402" y="5155447"/>
                  <a:pt x="290446" y="5129918"/>
                </a:cubicBezTo>
                <a:cubicBezTo>
                  <a:pt x="289619" y="5122869"/>
                  <a:pt x="290683" y="5115059"/>
                  <a:pt x="290919" y="5107629"/>
                </a:cubicBezTo>
                <a:cubicBezTo>
                  <a:pt x="291156" y="5099247"/>
                  <a:pt x="291629" y="5091054"/>
                  <a:pt x="291747" y="5082672"/>
                </a:cubicBezTo>
                <a:cubicBezTo>
                  <a:pt x="291984" y="5057143"/>
                  <a:pt x="291629" y="5031616"/>
                  <a:pt x="292457" y="5006088"/>
                </a:cubicBezTo>
                <a:cubicBezTo>
                  <a:pt x="292930" y="4990467"/>
                  <a:pt x="297775" y="4974084"/>
                  <a:pt x="296002" y="4959604"/>
                </a:cubicBezTo>
                <a:cubicBezTo>
                  <a:pt x="292575" y="4930077"/>
                  <a:pt x="300257" y="4900548"/>
                  <a:pt x="293875" y="4871021"/>
                </a:cubicBezTo>
                <a:cubicBezTo>
                  <a:pt x="291984" y="4861875"/>
                  <a:pt x="296712" y="4849302"/>
                  <a:pt x="296948" y="4838252"/>
                </a:cubicBezTo>
                <a:cubicBezTo>
                  <a:pt x="297538" y="4810629"/>
                  <a:pt x="297421" y="4783006"/>
                  <a:pt x="297303" y="4755383"/>
                </a:cubicBezTo>
                <a:cubicBezTo>
                  <a:pt x="297185" y="4730616"/>
                  <a:pt x="298839" y="4704897"/>
                  <a:pt x="295529" y="4681085"/>
                </a:cubicBezTo>
                <a:cubicBezTo>
                  <a:pt x="291984" y="4656128"/>
                  <a:pt x="292457" y="4633649"/>
                  <a:pt x="296475" y="4609454"/>
                </a:cubicBezTo>
                <a:cubicBezTo>
                  <a:pt x="299194" y="4592880"/>
                  <a:pt x="299549" y="4575353"/>
                  <a:pt x="300375" y="4558209"/>
                </a:cubicBezTo>
                <a:cubicBezTo>
                  <a:pt x="301321" y="4539730"/>
                  <a:pt x="298839" y="4519345"/>
                  <a:pt x="302739" y="4502581"/>
                </a:cubicBezTo>
                <a:cubicBezTo>
                  <a:pt x="314324" y="4452667"/>
                  <a:pt x="316806" y="4401421"/>
                  <a:pt x="316806" y="4349224"/>
                </a:cubicBezTo>
                <a:cubicBezTo>
                  <a:pt x="316806" y="4339697"/>
                  <a:pt x="315152" y="4329981"/>
                  <a:pt x="313378" y="4320839"/>
                </a:cubicBezTo>
                <a:cubicBezTo>
                  <a:pt x="302739" y="4267495"/>
                  <a:pt x="303685" y="4213963"/>
                  <a:pt x="310187" y="4159669"/>
                </a:cubicBezTo>
                <a:cubicBezTo>
                  <a:pt x="311605" y="4148429"/>
                  <a:pt x="311842" y="4135856"/>
                  <a:pt x="310424" y="4124616"/>
                </a:cubicBezTo>
                <a:cubicBezTo>
                  <a:pt x="306286" y="4092991"/>
                  <a:pt x="299430" y="4062320"/>
                  <a:pt x="296475" y="4030505"/>
                </a:cubicBezTo>
                <a:cubicBezTo>
                  <a:pt x="291629" y="3977927"/>
                  <a:pt x="307940" y="3932396"/>
                  <a:pt x="318579" y="3885340"/>
                </a:cubicBezTo>
                <a:cubicBezTo>
                  <a:pt x="328626" y="3840571"/>
                  <a:pt x="351321" y="3802469"/>
                  <a:pt x="346237" y="3749508"/>
                </a:cubicBezTo>
                <a:cubicBezTo>
                  <a:pt x="345765" y="3744175"/>
                  <a:pt x="348957" y="3738269"/>
                  <a:pt x="349785" y="3732363"/>
                </a:cubicBezTo>
                <a:cubicBezTo>
                  <a:pt x="352031" y="3716170"/>
                  <a:pt x="354748" y="3699978"/>
                  <a:pt x="355813" y="3683593"/>
                </a:cubicBezTo>
                <a:cubicBezTo>
                  <a:pt x="357231" y="3663591"/>
                  <a:pt x="356759" y="3643206"/>
                  <a:pt x="357940" y="3623203"/>
                </a:cubicBezTo>
                <a:cubicBezTo>
                  <a:pt x="359358" y="3597484"/>
                  <a:pt x="363141" y="3572148"/>
                  <a:pt x="363141" y="3546619"/>
                </a:cubicBezTo>
                <a:cubicBezTo>
                  <a:pt x="363141" y="3526044"/>
                  <a:pt x="358768" y="3505659"/>
                  <a:pt x="356639" y="3485277"/>
                </a:cubicBezTo>
                <a:cubicBezTo>
                  <a:pt x="353685" y="3456510"/>
                  <a:pt x="354513" y="3424885"/>
                  <a:pt x="346948" y="3399548"/>
                </a:cubicBezTo>
                <a:cubicBezTo>
                  <a:pt x="338910" y="3372497"/>
                  <a:pt x="335245" y="3346778"/>
                  <a:pt x="337727" y="3318773"/>
                </a:cubicBezTo>
                <a:cubicBezTo>
                  <a:pt x="338555" y="3309439"/>
                  <a:pt x="343520" y="3297436"/>
                  <a:pt x="348602" y="3293246"/>
                </a:cubicBezTo>
                <a:cubicBezTo>
                  <a:pt x="359949" y="3283910"/>
                  <a:pt x="361959" y="3271147"/>
                  <a:pt x="358058" y="3253811"/>
                </a:cubicBezTo>
                <a:cubicBezTo>
                  <a:pt x="354748" y="3238760"/>
                  <a:pt x="353094" y="3220282"/>
                  <a:pt x="346710" y="3209995"/>
                </a:cubicBezTo>
                <a:cubicBezTo>
                  <a:pt x="328626" y="3180846"/>
                  <a:pt x="328035" y="3143697"/>
                  <a:pt x="323189" y="3107502"/>
                </a:cubicBezTo>
                <a:cubicBezTo>
                  <a:pt x="320233" y="3085405"/>
                  <a:pt x="320115" y="3064829"/>
                  <a:pt x="322124" y="3042730"/>
                </a:cubicBezTo>
                <a:cubicBezTo>
                  <a:pt x="326616" y="2994724"/>
                  <a:pt x="320233" y="2948049"/>
                  <a:pt x="312078" y="2901945"/>
                </a:cubicBezTo>
                <a:cubicBezTo>
                  <a:pt x="306641" y="2871464"/>
                  <a:pt x="303331" y="2840221"/>
                  <a:pt x="297775" y="2809932"/>
                </a:cubicBezTo>
                <a:cubicBezTo>
                  <a:pt x="293520" y="2787261"/>
                  <a:pt x="288437" y="2764592"/>
                  <a:pt x="281582" y="2743828"/>
                </a:cubicBezTo>
                <a:cubicBezTo>
                  <a:pt x="276558" y="2728777"/>
                  <a:pt x="270264" y="2714679"/>
                  <a:pt x="265728" y="2699558"/>
                </a:cubicBezTo>
                <a:lnTo>
                  <a:pt x="263716" y="2680442"/>
                </a:lnTo>
                <a:lnTo>
                  <a:pt x="263716" y="2655736"/>
                </a:lnTo>
                <a:lnTo>
                  <a:pt x="261117" y="2655736"/>
                </a:lnTo>
                <a:lnTo>
                  <a:pt x="260423" y="2649145"/>
                </a:lnTo>
                <a:cubicBezTo>
                  <a:pt x="263969" y="2615423"/>
                  <a:pt x="256523" y="2584944"/>
                  <a:pt x="249431" y="2554081"/>
                </a:cubicBezTo>
                <a:cubicBezTo>
                  <a:pt x="244230" y="2531411"/>
                  <a:pt x="238910" y="2508744"/>
                  <a:pt x="235601" y="2485309"/>
                </a:cubicBezTo>
                <a:cubicBezTo>
                  <a:pt x="231700" y="2457494"/>
                  <a:pt x="233355" y="2426061"/>
                  <a:pt x="226144" y="2401294"/>
                </a:cubicBezTo>
                <a:cubicBezTo>
                  <a:pt x="218579" y="2375385"/>
                  <a:pt x="223662" y="2353861"/>
                  <a:pt x="225790" y="2330808"/>
                </a:cubicBezTo>
                <a:cubicBezTo>
                  <a:pt x="229100" y="2294041"/>
                  <a:pt x="235247" y="2257461"/>
                  <a:pt x="227445" y="2220314"/>
                </a:cubicBezTo>
                <a:cubicBezTo>
                  <a:pt x="217989" y="2175165"/>
                  <a:pt x="207824" y="2130395"/>
                  <a:pt x="198841" y="2085056"/>
                </a:cubicBezTo>
                <a:cubicBezTo>
                  <a:pt x="195411" y="2067527"/>
                  <a:pt x="193993" y="2048670"/>
                  <a:pt x="192457" y="2030380"/>
                </a:cubicBezTo>
                <a:cubicBezTo>
                  <a:pt x="191156" y="2013045"/>
                  <a:pt x="194466" y="1992281"/>
                  <a:pt x="189502" y="1978942"/>
                </a:cubicBezTo>
                <a:cubicBezTo>
                  <a:pt x="176736" y="1944651"/>
                  <a:pt x="170472" y="1909410"/>
                  <a:pt x="170472" y="1869782"/>
                </a:cubicBezTo>
                <a:cubicBezTo>
                  <a:pt x="170472" y="1854922"/>
                  <a:pt x="165152" y="1840443"/>
                  <a:pt x="164206" y="1825395"/>
                </a:cubicBezTo>
                <a:cubicBezTo>
                  <a:pt x="163025" y="1804818"/>
                  <a:pt x="159833" y="1781196"/>
                  <a:pt x="164325" y="1763289"/>
                </a:cubicBezTo>
                <a:cubicBezTo>
                  <a:pt x="174963" y="1721187"/>
                  <a:pt x="166097" y="1687088"/>
                  <a:pt x="155577" y="1650319"/>
                </a:cubicBezTo>
                <a:cubicBezTo>
                  <a:pt x="145176" y="1614122"/>
                  <a:pt x="136902" y="1576021"/>
                  <a:pt x="130046" y="1537539"/>
                </a:cubicBezTo>
                <a:cubicBezTo>
                  <a:pt x="127564" y="1523061"/>
                  <a:pt x="131701" y="1505726"/>
                  <a:pt x="132528" y="1489722"/>
                </a:cubicBezTo>
                <a:cubicBezTo>
                  <a:pt x="132765" y="1484006"/>
                  <a:pt x="133120" y="1477719"/>
                  <a:pt x="131937" y="1472577"/>
                </a:cubicBezTo>
                <a:cubicBezTo>
                  <a:pt x="120589" y="1422856"/>
                  <a:pt x="111961" y="1372370"/>
                  <a:pt x="117871" y="1318458"/>
                </a:cubicBezTo>
                <a:cubicBezTo>
                  <a:pt x="118463" y="1313506"/>
                  <a:pt x="117162" y="1307980"/>
                  <a:pt x="116334" y="1303026"/>
                </a:cubicBezTo>
                <a:cubicBezTo>
                  <a:pt x="112079" y="1278831"/>
                  <a:pt x="105342" y="1255208"/>
                  <a:pt x="103805" y="1230635"/>
                </a:cubicBezTo>
                <a:cubicBezTo>
                  <a:pt x="100023" y="1170053"/>
                  <a:pt x="98485" y="1109093"/>
                  <a:pt x="96004" y="1048127"/>
                </a:cubicBezTo>
                <a:cubicBezTo>
                  <a:pt x="95886" y="1044317"/>
                  <a:pt x="95886" y="1040317"/>
                  <a:pt x="95058" y="1036889"/>
                </a:cubicBezTo>
                <a:cubicBezTo>
                  <a:pt x="89975" y="1014408"/>
                  <a:pt x="91631" y="994787"/>
                  <a:pt x="101322" y="975735"/>
                </a:cubicBezTo>
                <a:cubicBezTo>
                  <a:pt x="105578" y="967352"/>
                  <a:pt x="107824" y="955922"/>
                  <a:pt x="110188" y="945446"/>
                </a:cubicBezTo>
                <a:cubicBezTo>
                  <a:pt x="113735" y="930013"/>
                  <a:pt x="117162" y="914202"/>
                  <a:pt x="119408" y="898200"/>
                </a:cubicBezTo>
                <a:cubicBezTo>
                  <a:pt x="121535" y="882386"/>
                  <a:pt x="124490" y="865432"/>
                  <a:pt x="122836" y="850191"/>
                </a:cubicBezTo>
                <a:cubicBezTo>
                  <a:pt x="119881" y="822758"/>
                  <a:pt x="113262" y="796657"/>
                  <a:pt x="108888" y="769607"/>
                </a:cubicBezTo>
                <a:cubicBezTo>
                  <a:pt x="107351" y="760272"/>
                  <a:pt x="107588" y="749984"/>
                  <a:pt x="107469" y="740270"/>
                </a:cubicBezTo>
                <a:cubicBezTo>
                  <a:pt x="107115" y="717979"/>
                  <a:pt x="110543" y="695118"/>
                  <a:pt x="100732" y="674925"/>
                </a:cubicBezTo>
                <a:cubicBezTo>
                  <a:pt x="91513" y="656257"/>
                  <a:pt x="94230" y="637394"/>
                  <a:pt x="101204" y="617774"/>
                </a:cubicBezTo>
                <a:cubicBezTo>
                  <a:pt x="106170" y="603675"/>
                  <a:pt x="110070" y="587674"/>
                  <a:pt x="111961" y="571862"/>
                </a:cubicBezTo>
                <a:cubicBezTo>
                  <a:pt x="114561" y="550143"/>
                  <a:pt x="115626" y="528617"/>
                  <a:pt x="114088" y="505184"/>
                </a:cubicBezTo>
                <a:cubicBezTo>
                  <a:pt x="113025" y="488609"/>
                  <a:pt x="112552" y="475083"/>
                  <a:pt x="106288" y="462128"/>
                </a:cubicBezTo>
                <a:cubicBezTo>
                  <a:pt x="105342" y="460034"/>
                  <a:pt x="105105" y="456224"/>
                  <a:pt x="105224" y="453366"/>
                </a:cubicBezTo>
                <a:cubicBezTo>
                  <a:pt x="107233" y="415837"/>
                  <a:pt x="106170" y="378688"/>
                  <a:pt x="104750" y="340776"/>
                </a:cubicBezTo>
                <a:cubicBezTo>
                  <a:pt x="102860" y="292581"/>
                  <a:pt x="108415" y="241903"/>
                  <a:pt x="128273" y="200184"/>
                </a:cubicBezTo>
                <a:cubicBezTo>
                  <a:pt x="131229" y="194087"/>
                  <a:pt x="132528" y="184943"/>
                  <a:pt x="133238" y="176941"/>
                </a:cubicBezTo>
                <a:cubicBezTo>
                  <a:pt x="136310" y="139221"/>
                  <a:pt x="138438" y="101310"/>
                  <a:pt x="141866" y="63589"/>
                </a:cubicBezTo>
                <a:cubicBezTo>
                  <a:pt x="143758" y="43014"/>
                  <a:pt x="145413" y="21488"/>
                  <a:pt x="150614" y="2819"/>
                </a:cubicBezTo>
                <a:lnTo>
                  <a:pt x="151313" y="2"/>
                </a:lnTo>
                <a:lnTo>
                  <a:pt x="0" y="2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29872" y="1668449"/>
            <a:ext cx="3300126" cy="3521102"/>
          </a:xfrm>
        </p:spPr>
        <p:txBody>
          <a:bodyPr anchor="ctr">
            <a:normAutofit/>
          </a:bodyPr>
          <a:lstStyle/>
          <a:p>
            <a:pPr algn="l"/>
            <a:endParaRPr lang="ru-R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8BB59D-12A2-47DD-8AB7-4A9DB9D9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03808" y="-1"/>
            <a:ext cx="54864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A0A9C3D-713D-4443-807A-1C6976FB7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1E8F485-C154-4246-9773-0333A8F34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7E28A55-7815-4AF9-EF66-DBF2F48CE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5501" b="1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53911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D1381-3862-E39C-DE72-85471BE3D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CD32758B-6575-EAAC-E685-5830CA6E8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955" y="3008641"/>
            <a:ext cx="3226279" cy="2824791"/>
          </a:xfrm>
        </p:spPr>
      </p:pic>
      <p:pic>
        <p:nvPicPr>
          <p:cNvPr id="5" name="Рисунок 5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B4A5DFA9-2B56-1330-C287-90CD70BD6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171" y="501590"/>
            <a:ext cx="3654904" cy="3583197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015A1F99-BC3C-BE12-47E3-44C728D75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914" y="495299"/>
            <a:ext cx="3215676" cy="2747513"/>
          </a:xfrm>
          <a:prstGeom prst="rect">
            <a:avLst/>
          </a:prstGeom>
        </p:spPr>
      </p:pic>
      <p:pic>
        <p:nvPicPr>
          <p:cNvPr id="7" name="Рисунок 7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28A120-F9DF-8B1D-7E4E-1D9363291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1872" y="4336391"/>
            <a:ext cx="3763992" cy="1578274"/>
          </a:xfrm>
          <a:prstGeom prst="rect">
            <a:avLst/>
          </a:prstGeom>
        </p:spPr>
      </p:pic>
      <p:pic>
        <p:nvPicPr>
          <p:cNvPr id="8" name="Рисунок 8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85DA2C28-C3E8-CFD2-2DF0-4609839493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0061" y="3562530"/>
            <a:ext cx="3048178" cy="260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55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EBC50B6-8839-4766-8FD7-C7EBD59FF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D4008B-30EC-3887-57FA-1092E7D7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97281"/>
            <a:ext cx="10668000" cy="2854518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800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4BD275-6449-F566-E599-DE14D95CC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429" y="5033960"/>
            <a:ext cx="7543140" cy="10620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/>
              <a:t>Все цели от А до Б выполнены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115DC02-2F1A-42B8-AED2-831CAF26C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243606"/>
            <a:ext cx="12192000" cy="1005840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22E552-66C7-44E9-B796-23474BB45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243606"/>
            <a:ext cx="12192000" cy="1005840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9FEAAE4-608F-4DE6-97B4-51573869A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5062873" cy="6858003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tx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9397E-CE8E-49EB-651F-66FF1049F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35" y="1143000"/>
            <a:ext cx="3285045" cy="4572000"/>
          </a:xfrm>
        </p:spPr>
        <p:txBody>
          <a:bodyPr anchor="ctr">
            <a:normAutofit/>
          </a:bodyPr>
          <a:lstStyle/>
          <a:p>
            <a:pPr algn="r"/>
            <a:r>
              <a:rPr lang="ru-RU" dirty="0"/>
              <a:t>Цели</a:t>
            </a:r>
            <a:endParaRPr lang="ru-R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03C1F1-33AC-4C16-AD56-DD6382C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8320" y="-1"/>
            <a:ext cx="548640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66E751B-0173-4DAE-BDFD-D5855E48F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4F58DB-B3B0-4265-8312-823370262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8BA6F4-76AF-9D17-072A-8AE41F09F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369" y="1143000"/>
            <a:ext cx="5876395" cy="457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Создание сайта, на котором пользователи смогут ознакомится с меню пекарни</a:t>
            </a:r>
          </a:p>
          <a:p>
            <a:r>
              <a:rPr lang="ru-RU"/>
              <a:t>С возможностью оставлять отзывы</a:t>
            </a:r>
          </a:p>
        </p:txBody>
      </p:sp>
    </p:spTree>
    <p:extLst>
      <p:ext uri="{BB962C8B-B14F-4D97-AF65-F5344CB8AC3E}">
        <p14:creationId xmlns:p14="http://schemas.microsoft.com/office/powerpoint/2010/main" val="68621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E3F86-085D-4F31-59D1-D5A261BF6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397" y="215660"/>
            <a:ext cx="9144000" cy="1263649"/>
          </a:xfrm>
        </p:spPr>
        <p:txBody>
          <a:bodyPr/>
          <a:lstStyle/>
          <a:p>
            <a:r>
              <a:rPr lang="ru-RU" dirty="0"/>
              <a:t>Главная страница</a:t>
            </a:r>
          </a:p>
        </p:txBody>
      </p:sp>
      <p:pic>
        <p:nvPicPr>
          <p:cNvPr id="4" name="Рисунок 4" descr="Изображение выглядит как текст, еда&#10;&#10;Автоматически созданное описание">
            <a:extLst>
              <a:ext uri="{FF2B5EF4-FFF2-40B4-BE49-F238E27FC236}">
                <a16:creationId xmlns:a16="http://schemas.microsoft.com/office/drawing/2014/main" id="{5132F98A-AC70-2774-03BA-66E6CB837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379" y="1552754"/>
            <a:ext cx="9838524" cy="4902680"/>
          </a:xfrm>
        </p:spPr>
      </p:pic>
    </p:spTree>
    <p:extLst>
      <p:ext uri="{BB962C8B-B14F-4D97-AF65-F5344CB8AC3E}">
        <p14:creationId xmlns:p14="http://schemas.microsoft.com/office/powerpoint/2010/main" val="1659181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461C9-DBEB-C8F2-4B3A-74EBE5CE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 descr="Изображение выглядит как текст, письмо&#10;&#10;Автоматически созданное описание">
            <a:extLst>
              <a:ext uri="{FF2B5EF4-FFF2-40B4-BE49-F238E27FC236}">
                <a16:creationId xmlns:a16="http://schemas.microsoft.com/office/drawing/2014/main" id="{9BE5C3E7-EDA5-0599-1EFF-086AE41DD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89254" y="-1"/>
            <a:ext cx="13648810" cy="6858000"/>
          </a:xfrm>
        </p:spPr>
      </p:pic>
    </p:spTree>
    <p:extLst>
      <p:ext uri="{BB962C8B-B14F-4D97-AF65-F5344CB8AC3E}">
        <p14:creationId xmlns:p14="http://schemas.microsoft.com/office/powerpoint/2010/main" val="105732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730BCD-67C4-1FA6-3C33-420F4126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FBDECB64-D8DD-A10A-4FF2-BA338F50A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488" y="345056"/>
            <a:ext cx="11575023" cy="5535283"/>
          </a:xfrm>
        </p:spPr>
      </p:pic>
    </p:spTree>
    <p:extLst>
      <p:ext uri="{BB962C8B-B14F-4D97-AF65-F5344CB8AC3E}">
        <p14:creationId xmlns:p14="http://schemas.microsoft.com/office/powerpoint/2010/main" val="4077082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68265-93DC-2803-FE50-385BB770C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30679"/>
            <a:ext cx="9144000" cy="1263649"/>
          </a:xfrm>
        </p:spPr>
        <p:txBody>
          <a:bodyPr/>
          <a:lstStyle/>
          <a:p>
            <a:r>
              <a:rPr lang="ru-RU" dirty="0"/>
              <a:t>Каталог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3ACA2200-3F9C-CA6E-0A78-4C2D49328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004" y="1063924"/>
            <a:ext cx="11451612" cy="5492151"/>
          </a:xfrm>
        </p:spPr>
      </p:pic>
    </p:spTree>
    <p:extLst>
      <p:ext uri="{BB962C8B-B14F-4D97-AF65-F5344CB8AC3E}">
        <p14:creationId xmlns:p14="http://schemas.microsoft.com/office/powerpoint/2010/main" val="279394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F6871D-D0CE-06BF-E9D7-194E8A6E3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125CAB26-D668-146D-F204-50196A9D8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105" y="460074"/>
            <a:ext cx="11339298" cy="5679056"/>
          </a:xfrm>
        </p:spPr>
      </p:pic>
    </p:spTree>
    <p:extLst>
      <p:ext uri="{BB962C8B-B14F-4D97-AF65-F5344CB8AC3E}">
        <p14:creationId xmlns:p14="http://schemas.microsoft.com/office/powerpoint/2010/main" val="78980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D9FA38-645C-93C6-D436-B5FF99455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566" y="560717"/>
            <a:ext cx="9144000" cy="1263649"/>
          </a:xfrm>
        </p:spPr>
        <p:txBody>
          <a:bodyPr/>
          <a:lstStyle/>
          <a:p>
            <a:r>
              <a:rPr lang="ru-RU" dirty="0"/>
              <a:t>Авторизация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4681608E-839C-819E-15F3-D8120E453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6831" y="1049547"/>
            <a:ext cx="3732261" cy="5003321"/>
          </a:xfr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DE8A5E39-8C08-40D2-360E-8C35566F6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16" y="1935124"/>
            <a:ext cx="5115465" cy="478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81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2CF50B5-047E-9F1D-F6C6-F168E663B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7330" y="1193320"/>
            <a:ext cx="5614886" cy="521898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5DFE71-EB2C-73B6-373E-A9DB606F726E}"/>
              </a:ext>
            </a:extLst>
          </p:cNvPr>
          <p:cNvSpPr txBox="1"/>
          <p:nvPr/>
        </p:nvSpPr>
        <p:spPr>
          <a:xfrm>
            <a:off x="1022130" y="1193989"/>
            <a:ext cx="318976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Каждый пользователь может оставить лишь один комментарий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2208816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TornVTI</vt:lpstr>
      <vt:lpstr>Сайт "Бублики и булки"</vt:lpstr>
      <vt:lpstr>Цели</vt:lpstr>
      <vt:lpstr>Главная страница</vt:lpstr>
      <vt:lpstr>Презентация PowerPoint</vt:lpstr>
      <vt:lpstr>Презентация PowerPoint</vt:lpstr>
      <vt:lpstr>Каталог</vt:lpstr>
      <vt:lpstr>Презентация PowerPoint</vt:lpstr>
      <vt:lpstr>Авторизация</vt:lpstr>
      <vt:lpstr>Презентация PowerPoint</vt:lpstr>
      <vt:lpstr>Презентация PowerPoint</vt:lpstr>
      <vt:lpstr>База данных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152</cp:revision>
  <dcterms:created xsi:type="dcterms:W3CDTF">2023-04-24T10:39:13Z</dcterms:created>
  <dcterms:modified xsi:type="dcterms:W3CDTF">2023-04-24T11:31:41Z</dcterms:modified>
</cp:coreProperties>
</file>