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CBCAB-4DB1-4A52-BFB2-50D5F6E19F0B}" v="12" dt="2024-10-27T13:13:49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ahi" userId="fbf404c8cb8cc32f" providerId="LiveId" clId="{F61CBCAB-4DB1-4A52-BFB2-50D5F6E19F0B}"/>
    <pc:docChg chg="undo custSel addSld delSld modSld sldOrd">
      <pc:chgData name="Md Mahi" userId="fbf404c8cb8cc32f" providerId="LiveId" clId="{F61CBCAB-4DB1-4A52-BFB2-50D5F6E19F0B}" dt="2024-10-28T07:17:18.940" v="333" actId="123"/>
      <pc:docMkLst>
        <pc:docMk/>
      </pc:docMkLst>
      <pc:sldChg chg="addSp modSp mod modTransition">
        <pc:chgData name="Md Mahi" userId="fbf404c8cb8cc32f" providerId="LiveId" clId="{F61CBCAB-4DB1-4A52-BFB2-50D5F6E19F0B}" dt="2024-10-28T07:17:18.940" v="333" actId="123"/>
        <pc:sldMkLst>
          <pc:docMk/>
          <pc:sldMk cId="1834649570" sldId="256"/>
        </pc:sldMkLst>
        <pc:spChg chg="mod">
          <ac:chgData name="Md Mahi" userId="fbf404c8cb8cc32f" providerId="LiveId" clId="{F61CBCAB-4DB1-4A52-BFB2-50D5F6E19F0B}" dt="2024-10-28T07:17:18.940" v="333" actId="123"/>
          <ac:spMkLst>
            <pc:docMk/>
            <pc:sldMk cId="1834649570" sldId="256"/>
            <ac:spMk id="2" creationId="{8C01A74E-9031-64C5-866A-2948D23E8801}"/>
          </ac:spMkLst>
        </pc:spChg>
        <pc:spChg chg="mod">
          <ac:chgData name="Md Mahi" userId="fbf404c8cb8cc32f" providerId="LiveId" clId="{F61CBCAB-4DB1-4A52-BFB2-50D5F6E19F0B}" dt="2024-10-28T07:17:13.850" v="331" actId="123"/>
          <ac:spMkLst>
            <pc:docMk/>
            <pc:sldMk cId="1834649570" sldId="256"/>
            <ac:spMk id="3" creationId="{47682246-E800-9188-104B-BBBD4092D56A}"/>
          </ac:spMkLst>
        </pc:spChg>
        <pc:spChg chg="add">
          <ac:chgData name="Md Mahi" userId="fbf404c8cb8cc32f" providerId="LiveId" clId="{F61CBCAB-4DB1-4A52-BFB2-50D5F6E19F0B}" dt="2024-10-27T13:11:49.605" v="320" actId="11529"/>
          <ac:spMkLst>
            <pc:docMk/>
            <pc:sldMk cId="1834649570" sldId="256"/>
            <ac:spMk id="4" creationId="{5BBD0C79-678A-0C5E-805A-6A5D80AD84DE}"/>
          </ac:spMkLst>
        </pc:spChg>
        <pc:spChg chg="add">
          <ac:chgData name="Md Mahi" userId="fbf404c8cb8cc32f" providerId="LiveId" clId="{F61CBCAB-4DB1-4A52-BFB2-50D5F6E19F0B}" dt="2024-10-27T13:11:59.701" v="321" actId="11529"/>
          <ac:spMkLst>
            <pc:docMk/>
            <pc:sldMk cId="1834649570" sldId="256"/>
            <ac:spMk id="5" creationId="{DC93CE9F-9D47-706D-E494-A029850D002D}"/>
          </ac:spMkLst>
        </pc:spChg>
        <pc:spChg chg="add mod">
          <ac:chgData name="Md Mahi" userId="fbf404c8cb8cc32f" providerId="LiveId" clId="{F61CBCAB-4DB1-4A52-BFB2-50D5F6E19F0B}" dt="2024-10-27T13:12:31.595" v="323" actId="14100"/>
          <ac:spMkLst>
            <pc:docMk/>
            <pc:sldMk cId="1834649570" sldId="256"/>
            <ac:spMk id="6" creationId="{04773F69-FEFF-61C3-18C2-083FB027D999}"/>
          </ac:spMkLst>
        </pc:spChg>
        <pc:spChg chg="add mod">
          <ac:chgData name="Md Mahi" userId="fbf404c8cb8cc32f" providerId="LiveId" clId="{F61CBCAB-4DB1-4A52-BFB2-50D5F6E19F0B}" dt="2024-10-27T13:12:54.037" v="325" actId="14100"/>
          <ac:spMkLst>
            <pc:docMk/>
            <pc:sldMk cId="1834649570" sldId="256"/>
            <ac:spMk id="7" creationId="{AC21C030-ACF8-8785-3984-AE387962E960}"/>
          </ac:spMkLst>
        </pc:spChg>
      </pc:sldChg>
      <pc:sldChg chg="modSp del mod ord modTransition">
        <pc:chgData name="Md Mahi" userId="fbf404c8cb8cc32f" providerId="LiveId" clId="{F61CBCAB-4DB1-4A52-BFB2-50D5F6E19F0B}" dt="2024-10-27T10:37:23.292" v="197" actId="2696"/>
        <pc:sldMkLst>
          <pc:docMk/>
          <pc:sldMk cId="688216824" sldId="257"/>
        </pc:sldMkLst>
        <pc:graphicFrameChg chg="mod modGraphic">
          <ac:chgData name="Md Mahi" userId="fbf404c8cb8cc32f" providerId="LiveId" clId="{F61CBCAB-4DB1-4A52-BFB2-50D5F6E19F0B}" dt="2024-10-27T10:36:33.907" v="196" actId="14734"/>
          <ac:graphicFrameMkLst>
            <pc:docMk/>
            <pc:sldMk cId="688216824" sldId="257"/>
            <ac:graphicFrameMk id="4" creationId="{9AC560C4-7F49-62C6-07FE-144A3CCDB9ED}"/>
          </ac:graphicFrameMkLst>
        </pc:graphicFrameChg>
      </pc:sldChg>
      <pc:sldChg chg="modSp mod ord modTransition">
        <pc:chgData name="Md Mahi" userId="fbf404c8cb8cc32f" providerId="LiveId" clId="{F61CBCAB-4DB1-4A52-BFB2-50D5F6E19F0B}" dt="2024-10-27T13:13:42.982" v="327"/>
        <pc:sldMkLst>
          <pc:docMk/>
          <pc:sldMk cId="2276382346" sldId="258"/>
        </pc:sldMkLst>
        <pc:spChg chg="mod">
          <ac:chgData name="Md Mahi" userId="fbf404c8cb8cc32f" providerId="LiveId" clId="{F61CBCAB-4DB1-4A52-BFB2-50D5F6E19F0B}" dt="2024-10-27T10:37:46.286" v="203" actId="5793"/>
          <ac:spMkLst>
            <pc:docMk/>
            <pc:sldMk cId="2276382346" sldId="258"/>
            <ac:spMk id="3" creationId="{317E9E15-70D3-E952-3308-4696EE980EA8}"/>
          </ac:spMkLst>
        </pc:spChg>
      </pc:sldChg>
      <pc:sldChg chg="addSp delSp modSp new mod ord">
        <pc:chgData name="Md Mahi" userId="fbf404c8cb8cc32f" providerId="LiveId" clId="{F61CBCAB-4DB1-4A52-BFB2-50D5F6E19F0B}" dt="2024-10-27T10:53:08.072" v="219"/>
        <pc:sldMkLst>
          <pc:docMk/>
          <pc:sldMk cId="643066307" sldId="259"/>
        </pc:sldMkLst>
        <pc:spChg chg="del">
          <ac:chgData name="Md Mahi" userId="fbf404c8cb8cc32f" providerId="LiveId" clId="{F61CBCAB-4DB1-4A52-BFB2-50D5F6E19F0B}" dt="2024-10-27T10:26:49.397" v="96"/>
          <ac:spMkLst>
            <pc:docMk/>
            <pc:sldMk cId="643066307" sldId="259"/>
            <ac:spMk id="3" creationId="{FC0262F3-2217-DDDC-F732-9A16C8F1FB22}"/>
          </ac:spMkLst>
        </pc:spChg>
        <pc:graphicFrameChg chg="add mod modGraphic">
          <ac:chgData name="Md Mahi" userId="fbf404c8cb8cc32f" providerId="LiveId" clId="{F61CBCAB-4DB1-4A52-BFB2-50D5F6E19F0B}" dt="2024-10-27T10:29:06.939" v="115" actId="255"/>
          <ac:graphicFrameMkLst>
            <pc:docMk/>
            <pc:sldMk cId="643066307" sldId="259"/>
            <ac:graphicFrameMk id="4" creationId="{1937322C-28A5-E1D5-27B9-9EEEB2791566}"/>
          </ac:graphicFrameMkLst>
        </pc:graphicFrameChg>
      </pc:sldChg>
      <pc:sldChg chg="addSp delSp modSp new mod ord modTransition modNotesTx">
        <pc:chgData name="Md Mahi" userId="fbf404c8cb8cc32f" providerId="LiveId" clId="{F61CBCAB-4DB1-4A52-BFB2-50D5F6E19F0B}" dt="2024-10-27T13:13:39.792" v="326"/>
        <pc:sldMkLst>
          <pc:docMk/>
          <pc:sldMk cId="3321054354" sldId="260"/>
        </pc:sldMkLst>
        <pc:spChg chg="del">
          <ac:chgData name="Md Mahi" userId="fbf404c8cb8cc32f" providerId="LiveId" clId="{F61CBCAB-4DB1-4A52-BFB2-50D5F6E19F0B}" dt="2024-10-27T10:49:06.603" v="204"/>
          <ac:spMkLst>
            <pc:docMk/>
            <pc:sldMk cId="3321054354" sldId="260"/>
            <ac:spMk id="3" creationId="{A4FD815E-6DE6-F9DE-4755-7E5BAB5DFA49}"/>
          </ac:spMkLst>
        </pc:spChg>
        <pc:graphicFrameChg chg="add mod modGraphic">
          <ac:chgData name="Md Mahi" userId="fbf404c8cb8cc32f" providerId="LiveId" clId="{F61CBCAB-4DB1-4A52-BFB2-50D5F6E19F0B}" dt="2024-10-27T10:55:28.198" v="221" actId="14100"/>
          <ac:graphicFrameMkLst>
            <pc:docMk/>
            <pc:sldMk cId="3321054354" sldId="260"/>
            <ac:graphicFrameMk id="4" creationId="{245F1B1D-9D93-5829-90A5-48B3F573BAA0}"/>
          </ac:graphicFrameMkLst>
        </pc:graphicFrameChg>
      </pc:sldChg>
      <pc:sldChg chg="addSp delSp modSp new mod">
        <pc:chgData name="Md Mahi" userId="fbf404c8cb8cc32f" providerId="LiveId" clId="{F61CBCAB-4DB1-4A52-BFB2-50D5F6E19F0B}" dt="2024-10-27T11:03:01.096" v="230" actId="14100"/>
        <pc:sldMkLst>
          <pc:docMk/>
          <pc:sldMk cId="1987264424" sldId="261"/>
        </pc:sldMkLst>
        <pc:spChg chg="del">
          <ac:chgData name="Md Mahi" userId="fbf404c8cb8cc32f" providerId="LiveId" clId="{F61CBCAB-4DB1-4A52-BFB2-50D5F6E19F0B}" dt="2024-10-27T11:01:48.900" v="222"/>
          <ac:spMkLst>
            <pc:docMk/>
            <pc:sldMk cId="1987264424" sldId="261"/>
            <ac:spMk id="3" creationId="{F669FBCA-0834-ADE6-2943-464F59AFCF43}"/>
          </ac:spMkLst>
        </pc:spChg>
        <pc:graphicFrameChg chg="add mod modGraphic">
          <ac:chgData name="Md Mahi" userId="fbf404c8cb8cc32f" providerId="LiveId" clId="{F61CBCAB-4DB1-4A52-BFB2-50D5F6E19F0B}" dt="2024-10-27T11:03:01.096" v="230" actId="14100"/>
          <ac:graphicFrameMkLst>
            <pc:docMk/>
            <pc:sldMk cId="1987264424" sldId="261"/>
            <ac:graphicFrameMk id="4" creationId="{C1F750CE-61FB-88F1-119C-46BF2F692FD7}"/>
          </ac:graphicFrameMkLst>
        </pc:graphicFrameChg>
      </pc:sldChg>
      <pc:sldChg chg="modSp new mod modTransition">
        <pc:chgData name="Md Mahi" userId="fbf404c8cb8cc32f" providerId="LiveId" clId="{F61CBCAB-4DB1-4A52-BFB2-50D5F6E19F0B}" dt="2024-10-27T13:13:49.919" v="328"/>
        <pc:sldMkLst>
          <pc:docMk/>
          <pc:sldMk cId="374780573" sldId="262"/>
        </pc:sldMkLst>
        <pc:spChg chg="mod">
          <ac:chgData name="Md Mahi" userId="fbf404c8cb8cc32f" providerId="LiveId" clId="{F61CBCAB-4DB1-4A52-BFB2-50D5F6E19F0B}" dt="2024-10-27T13:06:26.144" v="252" actId="5793"/>
          <ac:spMkLst>
            <pc:docMk/>
            <pc:sldMk cId="374780573" sldId="262"/>
            <ac:spMk id="3" creationId="{E5D93B82-097D-2293-FEF1-0F4012DCE5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14C8-355F-4CFB-BF0C-B0C5C0C7A34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EFB4-187F-443B-B705-A1D55B1C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EFB4-187F-443B-B705-A1D55B1C3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357D-56AB-BD68-31B0-75697269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386D-2539-D116-36BE-65549C40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E28AD-BAF8-2971-6E79-86171DA9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EFE9-59F4-C723-5A5C-2D1A635E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40FB-07C6-9F76-1431-57189501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7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296B-F0F8-EEC2-5469-32CE5B7C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856DE-0ECE-3E12-F70A-87A61E715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5B63-1E1C-2E0A-A839-21DF29EC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43AE-EA24-A0FB-4AB2-563FC4C4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3B5E-1C1B-49F4-B5C5-5F8E4073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1EADD-EDED-05D0-79FB-E88CCC63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A65AD-2C0F-2FCE-6B3D-324F525C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01DE-B743-F524-EE21-E57C1DD8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1167-D4AE-E47F-C3BB-CAF25725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9F38-4F15-C915-2B6C-FF618E30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3C34-B10A-384B-6DF4-20599E83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76A6-6A22-74FF-5FA9-CDCAC7E8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7627-F58D-B49E-100F-B0A7141D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27EA-F109-9D0C-C343-D147C8E4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8585-FCEE-F2A2-4FA1-37991F73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085E-9AC2-DA51-18DE-34A55F1F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C4FB7-348E-60BD-2AE0-D30AC974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3F28-FBFD-F5B3-0BA0-1AF6BD9B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0019-386D-F352-AE0F-082A2E48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AC58-C9B4-07F9-7785-36E6C4FB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D4AE-2AF4-146D-CF38-11F44999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27AB-EB5A-61ED-3721-55FDFF74D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517A7-1149-43A8-3A4E-C04B979A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85BD6-B9CE-13DE-FFE9-67A91D4C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95A4-20B4-9B11-A5C6-DA932608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D25D9-8F71-F53C-761F-12E7BC03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A750-0FAC-5A3C-1007-FB62218C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F40AE-73CB-7DA9-CB62-FF6F44C5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1464-EB9B-CD3B-B791-FE6B0120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A4352-3ACF-1E3A-AD80-44B9D337D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E3CB2-BA2E-975F-BA50-4586B06B8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CD186-67B8-AFBB-3457-B472EA3A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D5836-53F4-A178-B995-B8E36468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0293-1A24-FCFF-669C-46878236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0DB7-6BB7-3FE4-84F6-8A766D92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FDE0D-3FFD-4B7E-B73E-1D851C93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E475E-D72E-6C6B-4349-DCE0391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8E921-42B5-CB9A-AA9B-9652D433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CBAE3-3B15-D86A-9295-6B387589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0F40-D8CF-A058-9257-CCC50620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B4A5A-D11E-8A1E-9E96-AA2E545D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BED5-1401-F5AA-1AD9-D89C359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6F5C-E35E-0B75-5AF5-300DD992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BF8CF-4165-F941-252E-97E19D74E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07500-C4C0-199F-6CE2-E9839E0B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30723-B6F7-794A-E46A-59F74779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3AAD-D091-6AA3-18A1-79E075AF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19D4-21FB-68CB-6B15-9A15C1E2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606EC-5BD6-FFA7-60FA-E7B26946C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04C0-FC29-9B3E-B991-39D11ED9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CEA7-3590-F30C-9469-A8D98638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61CF-213C-215A-5CBB-9779DFE6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D1367-7A19-E470-7CC6-6F7AFB78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53359-25FC-2249-43F5-92593E44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FB5B-2AF9-C4B8-8E1A-D2C6BAD1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5465-AF42-3589-840F-28F2F5335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4F20-8D97-463B-B688-D3F47DB2D72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87F1-8539-FDC8-3302-B3F566830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4FF6-568B-DB3B-5C98-562A889F0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3DAA-B585-4FA5-AB97-2F368DBC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A74E-9031-64C5-866A-2948D23E8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82246-E800-9188-104B-BBBD4092D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	</a:t>
            </a:r>
            <a:r>
              <a:rPr lang="en-US" sz="3200" dirty="0"/>
              <a:t>Introduction to 19</a:t>
            </a:r>
            <a:r>
              <a:rPr lang="en-US" sz="3200" baseline="30000" dirty="0"/>
              <a:t>th</a:t>
            </a:r>
            <a:r>
              <a:rPr lang="en-US" sz="3200" dirty="0"/>
              <a:t> and 20</a:t>
            </a:r>
            <a:r>
              <a:rPr lang="en-US" sz="3200" baseline="30000" dirty="0"/>
              <a:t>th</a:t>
            </a:r>
            <a:r>
              <a:rPr lang="en-US" sz="3200" dirty="0"/>
              <a:t> century poets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BD0C79-678A-0C5E-805A-6A5D80AD84DE}"/>
              </a:ext>
            </a:extLst>
          </p:cNvPr>
          <p:cNvSpPr/>
          <p:nvPr/>
        </p:nvSpPr>
        <p:spPr>
          <a:xfrm>
            <a:off x="9596284" y="0"/>
            <a:ext cx="2595716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3CE9F-9D47-706D-E494-A029850D002D}"/>
              </a:ext>
            </a:extLst>
          </p:cNvPr>
          <p:cNvSpPr/>
          <p:nvPr/>
        </p:nvSpPr>
        <p:spPr>
          <a:xfrm>
            <a:off x="0" y="0"/>
            <a:ext cx="2880852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73F69-FEFF-61C3-18C2-083FB027D999}"/>
              </a:ext>
            </a:extLst>
          </p:cNvPr>
          <p:cNvSpPr/>
          <p:nvPr/>
        </p:nvSpPr>
        <p:spPr>
          <a:xfrm>
            <a:off x="0" y="6484374"/>
            <a:ext cx="3028335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1C030-ACF8-8785-3984-AE387962E960}"/>
              </a:ext>
            </a:extLst>
          </p:cNvPr>
          <p:cNvSpPr/>
          <p:nvPr/>
        </p:nvSpPr>
        <p:spPr>
          <a:xfrm>
            <a:off x="9596284" y="6484374"/>
            <a:ext cx="2595716" cy="373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95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DC08-F0B7-AC1A-8564-58200F5B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5F1B1D-9D93-5829-90A5-48B3F573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331265"/>
              </p:ext>
            </p:extLst>
          </p:nvPr>
        </p:nvGraphicFramePr>
        <p:xfrm>
          <a:off x="1" y="1"/>
          <a:ext cx="12191999" cy="8665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416">
                  <a:extLst>
                    <a:ext uri="{9D8B030D-6E8A-4147-A177-3AD203B41FA5}">
                      <a16:colId xmlns:a16="http://schemas.microsoft.com/office/drawing/2014/main" val="131958904"/>
                    </a:ext>
                  </a:extLst>
                </a:gridCol>
                <a:gridCol w="609803">
                  <a:extLst>
                    <a:ext uri="{9D8B030D-6E8A-4147-A177-3AD203B41FA5}">
                      <a16:colId xmlns:a16="http://schemas.microsoft.com/office/drawing/2014/main" val="3603278617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478103635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131782808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2448250030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2902601666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1298297620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784405577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2997621591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2894176294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3377373102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3100133730"/>
                    </a:ext>
                  </a:extLst>
                </a:gridCol>
                <a:gridCol w="66835">
                  <a:extLst>
                    <a:ext uri="{9D8B030D-6E8A-4147-A177-3AD203B41FA5}">
                      <a16:colId xmlns:a16="http://schemas.microsoft.com/office/drawing/2014/main" val="2909401882"/>
                    </a:ext>
                  </a:extLst>
                </a:gridCol>
                <a:gridCol w="695417">
                  <a:extLst>
                    <a:ext uri="{9D8B030D-6E8A-4147-A177-3AD203B41FA5}">
                      <a16:colId xmlns:a16="http://schemas.microsoft.com/office/drawing/2014/main" val="1326535302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2210539466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3082261040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1563546839"/>
                    </a:ext>
                  </a:extLst>
                </a:gridCol>
                <a:gridCol w="762252">
                  <a:extLst>
                    <a:ext uri="{9D8B030D-6E8A-4147-A177-3AD203B41FA5}">
                      <a16:colId xmlns:a16="http://schemas.microsoft.com/office/drawing/2014/main" val="3344448234"/>
                    </a:ext>
                  </a:extLst>
                </a:gridCol>
              </a:tblGrid>
              <a:tr h="20183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19th Century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731659558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737340157"/>
                  </a:ext>
                </a:extLst>
              </a:tr>
              <a:tr h="15443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l-PL" sz="1200" u="none" strike="noStrike" dirty="0">
                          <a:effectLst/>
                        </a:rPr>
                        <a:t>1. Kazi Nazrul Islam (1899-1976):</a:t>
                      </a:r>
                      <a:endParaRPr lang="pl-P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622836050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699792194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119015573"/>
                  </a:ext>
                </a:extLst>
              </a:tr>
              <a:tr h="289563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Topics: His work often focused on themes of rebellion, social justice, and human rights. He wrote extensively about love, spirituality, and nationalism.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604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131747208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263900403"/>
                  </a:ext>
                </a:extLst>
              </a:tr>
              <a:tr h="1544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2. Michael </a:t>
                      </a:r>
                      <a:r>
                        <a:rPr lang="es-ES" sz="1200" u="none" strike="noStrike" dirty="0" err="1">
                          <a:effectLst/>
                        </a:rPr>
                        <a:t>Madhusudan</a:t>
                      </a:r>
                      <a:r>
                        <a:rPr lang="es-ES" sz="1200" u="none" strike="noStrike" dirty="0">
                          <a:effectLst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</a:rPr>
                        <a:t>Dutt</a:t>
                      </a:r>
                      <a:r>
                        <a:rPr lang="es-ES" sz="1200" u="none" strike="noStrike" dirty="0">
                          <a:effectLst/>
                        </a:rPr>
                        <a:t> (1824-1873):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874751606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294941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655277160"/>
                  </a:ext>
                </a:extLst>
              </a:tr>
              <a:tr h="154434">
                <a:tc gridSpan="1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Topics: Dutt is known for introducing the sonnet form to Bengali poetry. His themes included romanticism, tragedy, and mythology, often reflecting personal and societal struggles.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604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0857"/>
                  </a:ext>
                </a:extLst>
              </a:tr>
              <a:tr h="97429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604456561"/>
                  </a:ext>
                </a:extLst>
              </a:tr>
              <a:tr h="154434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3. Raja Rao (1908-2006) (though more prominent in the 20th century, his early works were influenced by the 19th century):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548287997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518886834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727642372"/>
                  </a:ext>
                </a:extLst>
              </a:tr>
              <a:tr h="154434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Topics: His poetry often explored Indian identity, spirituality, and the clash between tradition and modernity.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604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72046762"/>
                  </a:ext>
                </a:extLst>
              </a:tr>
              <a:tr h="1465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172454712"/>
                  </a:ext>
                </a:extLst>
              </a:tr>
              <a:tr h="19304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20th Century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071935638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68654626"/>
                  </a:ext>
                </a:extLst>
              </a:tr>
              <a:tr h="15443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 Jibanananda Das (1899-1954):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820512066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406601843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885949670"/>
                  </a:ext>
                </a:extLst>
              </a:tr>
              <a:tr h="289563">
                <a:tc gridSpan="17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Topics: Known for his modernist style, his poetry often depicted nature, existential themes, and the human condition. He used rich imagery to express complex emotions.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604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810067429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297042666"/>
                  </a:ext>
                </a:extLst>
              </a:tr>
              <a:tr h="15443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 Shamsur Rahman (1929-2006):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2728746995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4203576309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495786059"/>
                  </a:ext>
                </a:extLst>
              </a:tr>
              <a:tr h="154434">
                <a:tc gridSpan="1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Topics: His work included themes of love, loss, and social issues, often reflecting the political landscape of Bangladesh, especially during the Liberation War.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604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656270118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355411538"/>
                  </a:ext>
                </a:extLst>
              </a:tr>
              <a:tr h="28956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3. Sufia Kamal (1911-1999):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3598465227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900805970"/>
                  </a:ext>
                </a:extLst>
              </a:tr>
              <a:tr h="154434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2" marR="4900" marT="49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616558684"/>
                  </a:ext>
                </a:extLst>
              </a:tr>
              <a:tr h="289563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Topics: A prominent feminist poet, she wrote about women’s rights, social justice, and cultural identity, often blending personal and political themes.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604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52532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05435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22C7-7770-7A25-0A5B-ECFC851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9E15-70D3-E952-3308-4696EE98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	How many  poets19th Century poets?	 poets of the 19th Century?				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	How many  poets of the 20th Century?					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	What is the content of the poems of 20th century poets?						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	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823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4271-C805-B933-817E-CDA3FFA9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7322C-28A5-E1D5-27B9-9EEEB2791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601486"/>
              </p:ext>
            </p:extLst>
          </p:nvPr>
        </p:nvGraphicFramePr>
        <p:xfrm>
          <a:off x="0" y="68826"/>
          <a:ext cx="12192000" cy="6789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9221645"/>
                    </a:ext>
                  </a:extLst>
                </a:gridCol>
              </a:tblGrid>
              <a:tr h="11315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8610313"/>
                  </a:ext>
                </a:extLst>
              </a:tr>
              <a:tr h="113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19th century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0168735"/>
                  </a:ext>
                </a:extLst>
              </a:tr>
              <a:tr h="1131529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r>
                        <a:rPr lang="pl-PL" sz="1600" u="none" strike="noStrike" dirty="0">
                          <a:effectLst/>
                        </a:rPr>
                        <a:t>. Kazi Nazrul Islam (1899-1976):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2384172"/>
                  </a:ext>
                </a:extLst>
              </a:tr>
              <a:tr h="113152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2. Michael </a:t>
                      </a:r>
                      <a:r>
                        <a:rPr lang="es-ES" sz="1600" u="none" strike="noStrike" dirty="0" err="1">
                          <a:effectLst/>
                        </a:rPr>
                        <a:t>Madhusudan</a:t>
                      </a:r>
                      <a:r>
                        <a:rPr lang="es-ES" sz="1600" u="none" strike="noStrike" dirty="0">
                          <a:effectLst/>
                        </a:rPr>
                        <a:t> </a:t>
                      </a:r>
                      <a:r>
                        <a:rPr lang="es-ES" sz="1600" u="none" strike="noStrike" dirty="0" err="1">
                          <a:effectLst/>
                        </a:rPr>
                        <a:t>Dutt</a:t>
                      </a:r>
                      <a:r>
                        <a:rPr lang="es-ES" sz="1600" u="none" strike="noStrike" dirty="0">
                          <a:effectLst/>
                        </a:rPr>
                        <a:t> (1824-1873):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5170909"/>
                  </a:ext>
                </a:extLst>
              </a:tr>
              <a:tr h="113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3. Raja Rao (1908-2006) (though more prominent in the 20th century, his early works were influenced by the 19th century):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8066112"/>
                  </a:ext>
                </a:extLst>
              </a:tr>
              <a:tr h="113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975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6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58B8-CE31-90E4-BFEB-2EAAD198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F750CE-61FB-88F1-119C-46BF2F692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892336"/>
              </p:ext>
            </p:extLst>
          </p:nvPr>
        </p:nvGraphicFramePr>
        <p:xfrm>
          <a:off x="0" y="-127819"/>
          <a:ext cx="12192000" cy="6985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957998233"/>
                    </a:ext>
                  </a:extLst>
                </a:gridCol>
              </a:tblGrid>
              <a:tr h="28448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3714223"/>
                  </a:ext>
                </a:extLst>
              </a:tr>
              <a:tr h="631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Row Labels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8199512"/>
                  </a:ext>
                </a:extLst>
              </a:tr>
              <a:tr h="959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Topics: A prominent feminist poet, she wrote about women’s rights, social justice, and cultural identity, often blending personal and political themes.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1962901"/>
                  </a:ext>
                </a:extLst>
              </a:tr>
              <a:tr h="959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Topics: His work included themes of love, loss, and social issues, often reflecting the political landscape of Bangladesh, especially during the Liberation War.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8840509"/>
                  </a:ext>
                </a:extLst>
              </a:tr>
              <a:tr h="959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Topics: Known for his modernist style, his poetry often depicted nature, existential themes, and the human condition. He used rich imagery to express complex emotions.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7616119"/>
                  </a:ext>
                </a:extLst>
              </a:tr>
              <a:tr h="631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Grand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476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26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9D5B-7361-4B50-949F-A099F73D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3B82-097D-2293-FEF1-0F4012DC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9" y="1677681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Sheet 2			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	Choose the 19th century for rows			.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	Filter 20th century poet and their </a:t>
            </a:r>
            <a:r>
              <a:rPr lang="en-US" sz="6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poetery</a:t>
            </a: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themes				.	</a:t>
            </a:r>
          </a:p>
          <a:p>
            <a:pPr marL="0" indent="0">
              <a:buNone/>
            </a:pP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						</a:t>
            </a:r>
          </a:p>
          <a:p>
            <a:pPr marL="0" indent="0">
              <a:buNone/>
            </a:pP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Sheet 4					</a:t>
            </a:r>
          </a:p>
          <a:p>
            <a:pPr marL="0" indent="0">
              <a:buNone/>
            </a:pP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	choose the 20th century for rows			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	Filter 19th century poet and their poetry themes.					</a:t>
            </a:r>
          </a:p>
          <a:p>
            <a:pPr marL="0" indent="0">
              <a:buNone/>
            </a:pP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</a:p>
          <a:p>
            <a:pPr marL="0" indent="0">
              <a:buNone/>
            </a:pP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</a:p>
          <a:p>
            <a:pPr marL="0" indent="0">
              <a:buNone/>
            </a:pP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Sheet 5			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	choose the 20th century for rows.			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	Filter 19th 20th, century poet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5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619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my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Mahi</dc:creator>
  <cp:lastModifiedBy>Md Mahi</cp:lastModifiedBy>
  <cp:revision>1</cp:revision>
  <dcterms:created xsi:type="dcterms:W3CDTF">2024-10-27T10:16:30Z</dcterms:created>
  <dcterms:modified xsi:type="dcterms:W3CDTF">2024-10-28T07:17:20Z</dcterms:modified>
</cp:coreProperties>
</file>