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47D9D-4569-4DFF-9E4B-D5061632E395}" v="14" dt="2024-10-28T18:13:20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ahi" userId="fbf404c8cb8cc32f" providerId="LiveId" clId="{65747D9D-4569-4DFF-9E4B-D5061632E395}"/>
    <pc:docChg chg="custSel addSld delSld modSld sldOrd">
      <pc:chgData name="Md Mahi" userId="fbf404c8cb8cc32f" providerId="LiveId" clId="{65747D9D-4569-4DFF-9E4B-D5061632E395}" dt="2024-10-28T18:17:47.206" v="232" actId="1076"/>
      <pc:docMkLst>
        <pc:docMk/>
      </pc:docMkLst>
      <pc:sldChg chg="addSp delSp modSp mod modTransition">
        <pc:chgData name="Md Mahi" userId="fbf404c8cb8cc32f" providerId="LiveId" clId="{65747D9D-4569-4DFF-9E4B-D5061632E395}" dt="2024-10-28T18:11:47.584" v="226"/>
        <pc:sldMkLst>
          <pc:docMk/>
          <pc:sldMk cId="4245587963" sldId="256"/>
        </pc:sldMkLst>
        <pc:spChg chg="mod">
          <ac:chgData name="Md Mahi" userId="fbf404c8cb8cc32f" providerId="LiveId" clId="{65747D9D-4569-4DFF-9E4B-D5061632E395}" dt="2024-10-28T18:03:48.918" v="171" actId="20577"/>
          <ac:spMkLst>
            <pc:docMk/>
            <pc:sldMk cId="4245587963" sldId="256"/>
            <ac:spMk id="2" creationId="{756C1A46-D0EC-9A26-F61C-15B3810FA4BF}"/>
          </ac:spMkLst>
        </pc:spChg>
        <pc:spChg chg="del">
          <ac:chgData name="Md Mahi" userId="fbf404c8cb8cc32f" providerId="LiveId" clId="{65747D9D-4569-4DFF-9E4B-D5061632E395}" dt="2024-10-28T18:06:21.062" v="182" actId="478"/>
          <ac:spMkLst>
            <pc:docMk/>
            <pc:sldMk cId="4245587963" sldId="256"/>
            <ac:spMk id="3" creationId="{9CE5035B-AB33-5B49-DB5B-E8DE0B78889F}"/>
          </ac:spMkLst>
        </pc:spChg>
        <pc:spChg chg="add mod">
          <ac:chgData name="Md Mahi" userId="fbf404c8cb8cc32f" providerId="LiveId" clId="{65747D9D-4569-4DFF-9E4B-D5061632E395}" dt="2024-10-28T18:04:11.138" v="173" actId="14100"/>
          <ac:spMkLst>
            <pc:docMk/>
            <pc:sldMk cId="4245587963" sldId="256"/>
            <ac:spMk id="4" creationId="{FF430D7E-1FF4-8F36-0AE6-B0D5B7E822C6}"/>
          </ac:spMkLst>
        </pc:spChg>
        <pc:spChg chg="add mod">
          <ac:chgData name="Md Mahi" userId="fbf404c8cb8cc32f" providerId="LiveId" clId="{65747D9D-4569-4DFF-9E4B-D5061632E395}" dt="2024-10-28T18:04:42.516" v="176" actId="14100"/>
          <ac:spMkLst>
            <pc:docMk/>
            <pc:sldMk cId="4245587963" sldId="256"/>
            <ac:spMk id="5" creationId="{30AA4E6F-29F0-19A0-9B8A-8447BCF3B296}"/>
          </ac:spMkLst>
        </pc:spChg>
        <pc:spChg chg="add">
          <ac:chgData name="Md Mahi" userId="fbf404c8cb8cc32f" providerId="LiveId" clId="{65747D9D-4569-4DFF-9E4B-D5061632E395}" dt="2024-10-28T18:04:58.878" v="177" actId="11529"/>
          <ac:spMkLst>
            <pc:docMk/>
            <pc:sldMk cId="4245587963" sldId="256"/>
            <ac:spMk id="6" creationId="{445E90A1-79AC-CA72-46FD-5B6960807A35}"/>
          </ac:spMkLst>
        </pc:spChg>
        <pc:spChg chg="add mod">
          <ac:chgData name="Md Mahi" userId="fbf404c8cb8cc32f" providerId="LiveId" clId="{65747D9D-4569-4DFF-9E4B-D5061632E395}" dt="2024-10-28T18:05:31.229" v="181" actId="14100"/>
          <ac:spMkLst>
            <pc:docMk/>
            <pc:sldMk cId="4245587963" sldId="256"/>
            <ac:spMk id="7" creationId="{97F37EE6-143E-C678-5151-E77633D1D939}"/>
          </ac:spMkLst>
        </pc:spChg>
      </pc:sldChg>
      <pc:sldChg chg="addSp delSp modSp mod ord modTransition">
        <pc:chgData name="Md Mahi" userId="fbf404c8cb8cc32f" providerId="LiveId" clId="{65747D9D-4569-4DFF-9E4B-D5061632E395}" dt="2024-10-28T18:11:59.246" v="229"/>
        <pc:sldMkLst>
          <pc:docMk/>
          <pc:sldMk cId="3161014260" sldId="257"/>
        </pc:sldMkLst>
        <pc:spChg chg="del">
          <ac:chgData name="Md Mahi" userId="fbf404c8cb8cc32f" providerId="LiveId" clId="{65747D9D-4569-4DFF-9E4B-D5061632E395}" dt="2024-10-28T18:07:41.232" v="186" actId="478"/>
          <ac:spMkLst>
            <pc:docMk/>
            <pc:sldMk cId="3161014260" sldId="257"/>
            <ac:spMk id="2" creationId="{092CBA3E-DC56-FBBD-74D1-C185E4EFF1FF}"/>
          </ac:spMkLst>
        </pc:spChg>
        <pc:spChg chg="mod">
          <ac:chgData name="Md Mahi" userId="fbf404c8cb8cc32f" providerId="LiveId" clId="{65747D9D-4569-4DFF-9E4B-D5061632E395}" dt="2024-10-28T17:31:02.129" v="168" actId="20577"/>
          <ac:spMkLst>
            <pc:docMk/>
            <pc:sldMk cId="3161014260" sldId="257"/>
            <ac:spMk id="3" creationId="{0A3D4CEE-661C-BDFA-A8A3-5AC8F5C564ED}"/>
          </ac:spMkLst>
        </pc:spChg>
        <pc:graphicFrameChg chg="add mod">
          <ac:chgData name="Md Mahi" userId="fbf404c8cb8cc32f" providerId="LiveId" clId="{65747D9D-4569-4DFF-9E4B-D5061632E395}" dt="2024-10-28T17:25:59.990" v="76" actId="14100"/>
          <ac:graphicFrameMkLst>
            <pc:docMk/>
            <pc:sldMk cId="3161014260" sldId="257"/>
            <ac:graphicFrameMk id="4" creationId="{DA7731B6-71F0-F1AE-6C4D-58DE3116FB2F}"/>
          </ac:graphicFrameMkLst>
        </pc:graphicFrameChg>
      </pc:sldChg>
      <pc:sldChg chg="delSp modSp mod ord modTransition">
        <pc:chgData name="Md Mahi" userId="fbf404c8cb8cc32f" providerId="LiveId" clId="{65747D9D-4569-4DFF-9E4B-D5061632E395}" dt="2024-10-28T18:12:30.758" v="230"/>
        <pc:sldMkLst>
          <pc:docMk/>
          <pc:sldMk cId="3096644745" sldId="258"/>
        </pc:sldMkLst>
        <pc:spChg chg="del">
          <ac:chgData name="Md Mahi" userId="fbf404c8cb8cc32f" providerId="LiveId" clId="{65747D9D-4569-4DFF-9E4B-D5061632E395}" dt="2024-10-28T18:07:06.347" v="183" actId="478"/>
          <ac:spMkLst>
            <pc:docMk/>
            <pc:sldMk cId="3096644745" sldId="258"/>
            <ac:spMk id="2" creationId="{DA6D9B8A-E587-0E37-B937-8BD15BDFF7E4}"/>
          </ac:spMkLst>
        </pc:spChg>
        <pc:spChg chg="mod">
          <ac:chgData name="Md Mahi" userId="fbf404c8cb8cc32f" providerId="LiveId" clId="{65747D9D-4569-4DFF-9E4B-D5061632E395}" dt="2024-10-28T18:07:27.005" v="185" actId="27636"/>
          <ac:spMkLst>
            <pc:docMk/>
            <pc:sldMk cId="3096644745" sldId="258"/>
            <ac:spMk id="3" creationId="{9BED1621-0E8F-AA2C-BCF6-46E84CBE0725}"/>
          </ac:spMkLst>
        </pc:spChg>
      </pc:sldChg>
      <pc:sldChg chg="addSp delSp modSp new del mod">
        <pc:chgData name="Md Mahi" userId="fbf404c8cb8cc32f" providerId="LiveId" clId="{65747D9D-4569-4DFF-9E4B-D5061632E395}" dt="2024-10-28T17:20:01.529" v="23" actId="2696"/>
        <pc:sldMkLst>
          <pc:docMk/>
          <pc:sldMk cId="1343115074" sldId="259"/>
        </pc:sldMkLst>
        <pc:spChg chg="del">
          <ac:chgData name="Md Mahi" userId="fbf404c8cb8cc32f" providerId="LiveId" clId="{65747D9D-4569-4DFF-9E4B-D5061632E395}" dt="2024-10-28T17:18:35.432" v="12"/>
          <ac:spMkLst>
            <pc:docMk/>
            <pc:sldMk cId="1343115074" sldId="259"/>
            <ac:spMk id="3" creationId="{7C97E6BA-6191-4A61-899A-60E34527B40A}"/>
          </ac:spMkLst>
        </pc:spChg>
        <pc:graphicFrameChg chg="add mod modGraphic">
          <ac:chgData name="Md Mahi" userId="fbf404c8cb8cc32f" providerId="LiveId" clId="{65747D9D-4569-4DFF-9E4B-D5061632E395}" dt="2024-10-28T17:19:07.588" v="22" actId="14734"/>
          <ac:graphicFrameMkLst>
            <pc:docMk/>
            <pc:sldMk cId="1343115074" sldId="259"/>
            <ac:graphicFrameMk id="4" creationId="{5B5E9024-E52D-7921-D45C-62FDC75C1F4C}"/>
          </ac:graphicFrameMkLst>
        </pc:graphicFrameChg>
      </pc:sldChg>
      <pc:sldChg chg="addSp delSp modSp new del mod">
        <pc:chgData name="Md Mahi" userId="fbf404c8cb8cc32f" providerId="LiveId" clId="{65747D9D-4569-4DFF-9E4B-D5061632E395}" dt="2024-10-28T17:23:07.702" v="46" actId="2696"/>
        <pc:sldMkLst>
          <pc:docMk/>
          <pc:sldMk cId="2976818323" sldId="259"/>
        </pc:sldMkLst>
        <pc:spChg chg="del">
          <ac:chgData name="Md Mahi" userId="fbf404c8cb8cc32f" providerId="LiveId" clId="{65747D9D-4569-4DFF-9E4B-D5061632E395}" dt="2024-10-28T17:20:26.672" v="25"/>
          <ac:spMkLst>
            <pc:docMk/>
            <pc:sldMk cId="2976818323" sldId="259"/>
            <ac:spMk id="3" creationId="{83D34072-0928-BD68-D1BF-73FA4BFFFB10}"/>
          </ac:spMkLst>
        </pc:spChg>
        <pc:graphicFrameChg chg="add mod">
          <ac:chgData name="Md Mahi" userId="fbf404c8cb8cc32f" providerId="LiveId" clId="{65747D9D-4569-4DFF-9E4B-D5061632E395}" dt="2024-10-28T17:21:39.753" v="37" actId="14100"/>
          <ac:graphicFrameMkLst>
            <pc:docMk/>
            <pc:sldMk cId="2976818323" sldId="259"/>
            <ac:graphicFrameMk id="3" creationId="{C5715316-ED96-ECDF-854C-CEB18A92B963}"/>
          </ac:graphicFrameMkLst>
        </pc:graphicFrameChg>
        <pc:graphicFrameChg chg="add mod modGraphic">
          <ac:chgData name="Md Mahi" userId="fbf404c8cb8cc32f" providerId="LiveId" clId="{65747D9D-4569-4DFF-9E4B-D5061632E395}" dt="2024-10-28T17:22:52.322" v="45" actId="14734"/>
          <ac:graphicFrameMkLst>
            <pc:docMk/>
            <pc:sldMk cId="2976818323" sldId="259"/>
            <ac:graphicFrameMk id="4" creationId="{F3BAA4E8-2805-C676-6424-D6FB69E4978D}"/>
          </ac:graphicFrameMkLst>
        </pc:graphicFrameChg>
      </pc:sldChg>
      <pc:sldChg chg="addSp delSp modSp new mod">
        <pc:chgData name="Md Mahi" userId="fbf404c8cb8cc32f" providerId="LiveId" clId="{65747D9D-4569-4DFF-9E4B-D5061632E395}" dt="2024-10-28T18:07:49.587" v="187" actId="478"/>
        <pc:sldMkLst>
          <pc:docMk/>
          <pc:sldMk cId="3927661678" sldId="259"/>
        </pc:sldMkLst>
        <pc:spChg chg="del">
          <ac:chgData name="Md Mahi" userId="fbf404c8cb8cc32f" providerId="LiveId" clId="{65747D9D-4569-4DFF-9E4B-D5061632E395}" dt="2024-10-28T18:07:49.587" v="187" actId="478"/>
          <ac:spMkLst>
            <pc:docMk/>
            <pc:sldMk cId="3927661678" sldId="259"/>
            <ac:spMk id="2" creationId="{BE694228-4857-4E67-3466-8B6F0139D658}"/>
          </ac:spMkLst>
        </pc:spChg>
        <pc:spChg chg="del">
          <ac:chgData name="Md Mahi" userId="fbf404c8cb8cc32f" providerId="LiveId" clId="{65747D9D-4569-4DFF-9E4B-D5061632E395}" dt="2024-10-28T17:23:41.439" v="48"/>
          <ac:spMkLst>
            <pc:docMk/>
            <pc:sldMk cId="3927661678" sldId="259"/>
            <ac:spMk id="3" creationId="{AE221544-CF4B-9325-D24A-5F875A00C508}"/>
          </ac:spMkLst>
        </pc:spChg>
        <pc:graphicFrameChg chg="add mod modGraphic">
          <ac:chgData name="Md Mahi" userId="fbf404c8cb8cc32f" providerId="LiveId" clId="{65747D9D-4569-4DFF-9E4B-D5061632E395}" dt="2024-10-28T17:25:37.446" v="73" actId="14100"/>
          <ac:graphicFrameMkLst>
            <pc:docMk/>
            <pc:sldMk cId="3927661678" sldId="259"/>
            <ac:graphicFrameMk id="4" creationId="{CEBE4394-84EB-DF43-5A7F-BD62A5160E51}"/>
          </ac:graphicFrameMkLst>
        </pc:graphicFrameChg>
        <pc:graphicFrameChg chg="add mod">
          <ac:chgData name="Md Mahi" userId="fbf404c8cb8cc32f" providerId="LiveId" clId="{65747D9D-4569-4DFF-9E4B-D5061632E395}" dt="2024-10-28T17:25:17.149" v="70" actId="14100"/>
          <ac:graphicFrameMkLst>
            <pc:docMk/>
            <pc:sldMk cId="3927661678" sldId="259"/>
            <ac:graphicFrameMk id="5" creationId="{C5715316-ED96-ECDF-854C-CEB18A92B963}"/>
          </ac:graphicFrameMkLst>
        </pc:graphicFrameChg>
      </pc:sldChg>
      <pc:sldChg chg="delSp modSp new mod modTransition">
        <pc:chgData name="Md Mahi" userId="fbf404c8cb8cc32f" providerId="LiveId" clId="{65747D9D-4569-4DFF-9E4B-D5061632E395}" dt="2024-10-28T18:17:47.206" v="232" actId="1076"/>
        <pc:sldMkLst>
          <pc:docMk/>
          <pc:sldMk cId="3509835814" sldId="260"/>
        </pc:sldMkLst>
        <pc:spChg chg="del">
          <ac:chgData name="Md Mahi" userId="fbf404c8cb8cc32f" providerId="LiveId" clId="{65747D9D-4569-4DFF-9E4B-D5061632E395}" dt="2024-10-28T18:08:00.579" v="188" actId="478"/>
          <ac:spMkLst>
            <pc:docMk/>
            <pc:sldMk cId="3509835814" sldId="260"/>
            <ac:spMk id="2" creationId="{C9ADF5B8-B49D-73CA-C902-FE86ED7008DC}"/>
          </ac:spMkLst>
        </pc:spChg>
        <pc:spChg chg="mod">
          <ac:chgData name="Md Mahi" userId="fbf404c8cb8cc32f" providerId="LiveId" clId="{65747D9D-4569-4DFF-9E4B-D5061632E395}" dt="2024-10-28T18:17:47.206" v="232" actId="1076"/>
          <ac:spMkLst>
            <pc:docMk/>
            <pc:sldMk cId="3509835814" sldId="260"/>
            <ac:spMk id="3" creationId="{C9B72740-C1A3-4A60-7D92-F662588A988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[RITU 8.xlsx]Sheet1!PivotTable1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Sheet1!$A$4:$A$6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7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55-455C-B008-C999A3A08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1591311"/>
        <c:axId val="2031592271"/>
      </c:barChart>
      <c:catAx>
        <c:axId val="203159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592271"/>
        <c:crosses val="autoZero"/>
        <c:auto val="1"/>
        <c:lblAlgn val="ctr"/>
        <c:lblOffset val="100"/>
        <c:noMultiLvlLbl val="0"/>
      </c:catAx>
      <c:valAx>
        <c:axId val="203159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591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[RITU 8.xlsx]Sheet2!PivotTable2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2277715789298387E-2"/>
          <c:y val="1.7915453340202787E-2"/>
          <c:w val="0.77576909991934884"/>
          <c:h val="0.80335224829886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Sheet2!$A$4:$A$17</c:f>
              <c:strCache>
                <c:ptCount val="13"/>
                <c:pt idx="0">
                  <c:v>55000</c:v>
                </c:pt>
                <c:pt idx="1">
                  <c:v>56000</c:v>
                </c:pt>
                <c:pt idx="2">
                  <c:v>58000</c:v>
                </c:pt>
                <c:pt idx="3">
                  <c:v>60000</c:v>
                </c:pt>
                <c:pt idx="4">
                  <c:v>62000</c:v>
                </c:pt>
                <c:pt idx="5">
                  <c:v>64000</c:v>
                </c:pt>
                <c:pt idx="6">
                  <c:v>65000</c:v>
                </c:pt>
                <c:pt idx="7">
                  <c:v>69000</c:v>
                </c:pt>
                <c:pt idx="8">
                  <c:v>70000</c:v>
                </c:pt>
                <c:pt idx="9">
                  <c:v>71000</c:v>
                </c:pt>
                <c:pt idx="10">
                  <c:v>72000</c:v>
                </c:pt>
                <c:pt idx="11">
                  <c:v>75000</c:v>
                </c:pt>
                <c:pt idx="12">
                  <c:v>80000</c:v>
                </c:pt>
              </c:strCache>
            </c:strRef>
          </c:cat>
          <c:val>
            <c:numRef>
              <c:f>Sheet2!$B$4:$B$17</c:f>
              <c:numCache>
                <c:formatCode>General</c:formatCode>
                <c:ptCount val="13"/>
                <c:pt idx="0">
                  <c:v>55000</c:v>
                </c:pt>
                <c:pt idx="1">
                  <c:v>56000</c:v>
                </c:pt>
                <c:pt idx="2">
                  <c:v>58000</c:v>
                </c:pt>
                <c:pt idx="3">
                  <c:v>60000</c:v>
                </c:pt>
                <c:pt idx="4">
                  <c:v>62000</c:v>
                </c:pt>
                <c:pt idx="5">
                  <c:v>64000</c:v>
                </c:pt>
                <c:pt idx="6">
                  <c:v>65000</c:v>
                </c:pt>
                <c:pt idx="7">
                  <c:v>69000</c:v>
                </c:pt>
                <c:pt idx="8">
                  <c:v>70000</c:v>
                </c:pt>
                <c:pt idx="9">
                  <c:v>71000</c:v>
                </c:pt>
                <c:pt idx="10">
                  <c:v>72000</c:v>
                </c:pt>
                <c:pt idx="11">
                  <c:v>75000</c:v>
                </c:pt>
                <c:pt idx="12">
                  <c:v>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B-4556-916A-3FAF1EF81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7955359"/>
        <c:axId val="386454015"/>
      </c:barChart>
      <c:catAx>
        <c:axId val="202795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454015"/>
        <c:crosses val="autoZero"/>
        <c:auto val="1"/>
        <c:lblAlgn val="ctr"/>
        <c:lblOffset val="100"/>
        <c:noMultiLvlLbl val="0"/>
      </c:catAx>
      <c:valAx>
        <c:axId val="38645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95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FBD-C785-033A-E2E8-9A37533E2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653EE-EEC2-8EFB-7D94-D9CEC08AA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083C-71F7-2723-4022-798D4923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534A-C1DF-04E2-EC9C-115739AA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23B2-A3E8-8A8C-1CA2-42FE8240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1510-67AD-D1FD-AB7A-6F35511D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AAEB2-2DCE-8A5E-29F1-CCFACEA47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0919-C313-2270-0A95-4C5EE6B6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98E6-5AE8-5237-6999-C42A3102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C71E-A52E-4DE2-326C-EE987FA1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BA156-A828-5301-B033-309A9AA45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7DC27-43BA-DBD8-18D4-6CA407FBE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0E8D-E659-BC9C-2BAB-DB066D2B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4A76-FBC1-873E-E804-CC55706A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A399-93A4-21B3-9FEB-FD72E246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0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5F81-2665-7D14-40B9-375F1A08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49DD-2DB9-3C69-5AEF-AD786B16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C559-BE26-5CC5-3CCB-BD74611F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51DA-C675-C3E8-2CC3-1D9723F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1DD5-C560-78FF-61A7-8E3B1D17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A7F2-9111-544F-E43D-F0298E70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A9E8-C9BB-E6AF-D2E2-C5C4D95B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4A02-9B46-5A9E-7C9C-0F23153F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2372E-19D0-94B8-4B03-4922B9AE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ED92-4F74-B9B5-D22C-F17992DA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14E5-89EE-4D2D-6B04-30CBDE8F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D126-89D2-01AE-5E16-A1C2C9E54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05F87-7BDB-DDEF-600E-6792D34E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1E18B-EE2E-4FC1-40E3-E699A299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7325-8379-878A-7831-217A4AA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BF3E3-7406-B487-9C20-E6171D1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5798-0511-12D8-34C1-9C692554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23CEA-7A88-1FB6-544A-5E499C94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1DC8F-4616-3EF4-7ABC-C81403BA3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C7A15-FC9F-C421-2AA7-A380B82DF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46EAC-6380-E5BF-86A3-67D8ED98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BE741-B6EA-1121-0DEF-2521AC4A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4289E-1DFE-E1A2-E78A-5881FA0A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159A4-89B8-C849-1123-D5D03461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AEE5-4B51-D4DC-43D8-A1C438FB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0DDDE-D78B-7AA4-BD7D-93729356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3125D-68BC-FB0D-A280-BADC4ECE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6FD50-28D8-3C66-D0D4-A09DA831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5AED-22DD-830F-E8B5-0A26F74B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9490D-B530-4657-16FA-C6B94707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06B6F-80D4-B935-38B1-68B76558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EEB3-9FEC-43B0-99E5-97B9407E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BA13-07D7-549B-0DDC-572FE226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4EA5E-4A9D-77C7-AC0D-749D74034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7E7F6-CEF8-9F0D-BEFC-4C65B4E2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FD866-9415-D035-476C-7DFDC51E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7112-A4E7-9E16-AA6C-26AC4460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F3F4-110A-2397-774C-7BD7DFFA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01A0A-C8E0-D01A-40AF-4FE484477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53EBE-52F9-3155-102C-D0189428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3564-085B-4F52-9495-E5B8028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80B49-5FD1-53F1-B214-0CEF1E89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E498A-F0EF-A7FF-3921-9D026855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D83B1-C0F5-9101-7CE7-96F8C2DC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1A70-54E2-F565-8A06-DA517F82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C6DD7-59A8-2CA5-0F9E-B402ADF43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81BD-61AE-446E-9CA7-9DCB9F248C5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5802-3C10-BC16-08A4-15D9DC94F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6376-63A3-1528-A2CC-8B91E403A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E021-ABA8-427A-86DD-EDD86EAA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1A46-D0EC-9A26-F61C-15B3810FA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my presentation.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30D7E-1FF4-8F36-0AE6-B0D5B7E822C6}"/>
              </a:ext>
            </a:extLst>
          </p:cNvPr>
          <p:cNvSpPr/>
          <p:nvPr/>
        </p:nvSpPr>
        <p:spPr>
          <a:xfrm>
            <a:off x="0" y="0"/>
            <a:ext cx="2487561" cy="265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A4E6F-29F0-19A0-9B8A-8447BCF3B296}"/>
              </a:ext>
            </a:extLst>
          </p:cNvPr>
          <p:cNvSpPr/>
          <p:nvPr/>
        </p:nvSpPr>
        <p:spPr>
          <a:xfrm>
            <a:off x="9399639" y="0"/>
            <a:ext cx="2792361" cy="265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E90A1-79AC-CA72-46FD-5B6960807A35}"/>
              </a:ext>
            </a:extLst>
          </p:cNvPr>
          <p:cNvSpPr/>
          <p:nvPr/>
        </p:nvSpPr>
        <p:spPr>
          <a:xfrm>
            <a:off x="0" y="6597445"/>
            <a:ext cx="2487561" cy="260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37EE6-143E-C678-5151-E77633D1D939}"/>
              </a:ext>
            </a:extLst>
          </p:cNvPr>
          <p:cNvSpPr/>
          <p:nvPr/>
        </p:nvSpPr>
        <p:spPr>
          <a:xfrm>
            <a:off x="9399639" y="6592530"/>
            <a:ext cx="2792361" cy="265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879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1621-0E8F-AA2C-BCF6-46E84CBE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510" y="462116"/>
            <a:ext cx="10515600" cy="5697897"/>
          </a:xfrm>
        </p:spPr>
        <p:txBody>
          <a:bodyPr>
            <a:normAutofit fontScale="32500" lnSpcReduction="20000"/>
          </a:bodyPr>
          <a:lstStyle/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	Name	Age	Gender	Department	</a:t>
            </a:r>
            <a:r>
              <a:rPr lang="en-US" sz="6400" dirty="0">
                <a:solidFill>
                  <a:srgbClr val="000000"/>
                </a:solidFill>
                <a:latin typeface="Calibri" panose="020F0502020204030204" pitchFamily="34" charset="0"/>
              </a:rPr>
              <a:t>Salary</a:t>
            </a:r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Years of Service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	Alice	28	F	Sales		55000	3		</a:t>
            </a:r>
          </a:p>
          <a:p>
            <a:r>
              <a:rPr lang="de-DE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	Bob	34	M	HR		60000	5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	Charlie	29	M	IT		70000	4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	David	45	M	Finance		80000	10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	Eve	32	F	Sales		58000	6		</a:t>
            </a:r>
          </a:p>
          <a:p>
            <a:r>
              <a:rPr lang="de-DE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	Frank	37	M	HR		65000	8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	Grace	26	F	IT		72000	2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8	Hannah	39	F	Finance		75000	12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	Ian	31	M	Sales		56000	4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	Jack	44	M	IT		69000	15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11	Karen	33	F	HR		62000	7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12	Leo	29	M	Finance		72000	3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	Mia	42	F	Sales		60000	11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	Nate	36	M	IT		71000	9		</a:t>
            </a:r>
          </a:p>
          <a:p>
            <a:r>
              <a:rPr lang="en-US" sz="6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15	Olivia 	38	F	HR		64000	5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447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4CEE-661C-BDFA-A8A3-5AC8F5C5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Row Labels	Count of Gender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	                 7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	                 8	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Grand Total	15	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7731B6-71F0-F1AE-6C4D-58DE3116F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34466"/>
              </p:ext>
            </p:extLst>
          </p:nvPr>
        </p:nvGraphicFramePr>
        <p:xfrm>
          <a:off x="5132440" y="2057400"/>
          <a:ext cx="4886632" cy="311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0142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BE4394-84EB-DF43-5A7F-BD62A5160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140893"/>
              </p:ext>
            </p:extLst>
          </p:nvPr>
        </p:nvGraphicFramePr>
        <p:xfrm>
          <a:off x="1" y="0"/>
          <a:ext cx="5407742" cy="6858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3441">
                  <a:extLst>
                    <a:ext uri="{9D8B030D-6E8A-4147-A177-3AD203B41FA5}">
                      <a16:colId xmlns:a16="http://schemas.microsoft.com/office/drawing/2014/main" val="3409948878"/>
                    </a:ext>
                  </a:extLst>
                </a:gridCol>
                <a:gridCol w="3004301">
                  <a:extLst>
                    <a:ext uri="{9D8B030D-6E8A-4147-A177-3AD203B41FA5}">
                      <a16:colId xmlns:a16="http://schemas.microsoft.com/office/drawing/2014/main" val="1565852005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491049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of Salary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199867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091070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80716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243290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65856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759132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262500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02268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519018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890269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602405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380554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457177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660264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65933.33333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388768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69407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5715316-ED96-ECDF-854C-CEB18A92B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323073"/>
              </p:ext>
            </p:extLst>
          </p:nvPr>
        </p:nvGraphicFramePr>
        <p:xfrm>
          <a:off x="5742040" y="2241755"/>
          <a:ext cx="5043948" cy="3923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766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2740-C1A3-4A60-7D92-F662588A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2" y="1402837"/>
            <a:ext cx="10515600" cy="4351338"/>
          </a:xfrm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Choose the gender field for rows and values field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for count.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Choose  salary for row field to average the salary  choose the values field. 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58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372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my presentation.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Mahi</dc:creator>
  <cp:lastModifiedBy>Md Mahi</cp:lastModifiedBy>
  <cp:revision>1</cp:revision>
  <dcterms:created xsi:type="dcterms:W3CDTF">2024-10-28T17:15:02Z</dcterms:created>
  <dcterms:modified xsi:type="dcterms:W3CDTF">2024-10-28T18:17:56Z</dcterms:modified>
</cp:coreProperties>
</file>