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79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3" r:id="rId12"/>
    <p:sldId id="267" r:id="rId13"/>
    <p:sldId id="268" r:id="rId14"/>
    <p:sldId id="271" r:id="rId15"/>
    <p:sldId id="269" r:id="rId16"/>
    <p:sldId id="270" r:id="rId17"/>
    <p:sldId id="275" r:id="rId18"/>
    <p:sldId id="274" r:id="rId19"/>
    <p:sldId id="272" r:id="rId20"/>
    <p:sldId id="273" r:id="rId21"/>
    <p:sldId id="276" r:id="rId22"/>
    <p:sldId id="277" r:id="rId23"/>
    <p:sldId id="264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3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3/14/13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110F-3F4E-48D9-B8AA-5D0E825AFDBA}" type="datetime1">
              <a:rPr lang="en-US" smtClean="0"/>
              <a:pPr/>
              <a:t>3/14/13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110F-3F4E-48D9-B8AA-5D0E825AFDBA}" type="datetime1">
              <a:rPr lang="en-US" smtClean="0"/>
              <a:pPr/>
              <a:t>3/14/13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3/14/13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3/14/13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3/14/13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3/14/13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3/14/13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3/14/13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3/14/13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3/14/13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3/14/13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</p:sldLayoutIdLst>
  <p:hf sldNum="0" hdr="0" ftr="0" dt="0"/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-i.com/nickelodeon/kids-choice-awards/" TargetMode="External"/><Relationship Id="rId3" Type="http://schemas.openxmlformats.org/officeDocument/2006/relationships/hyperlink" Target="http://www.f-i.com/google/ramayana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oqups.com" TargetMode="External"/><Relationship Id="rId3" Type="http://schemas.openxmlformats.org/officeDocument/2006/relationships/hyperlink" Target="http://pencil.evolus.vn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nvisionapp.com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useapollo.com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Software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Planning &amp; Prototyping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81432" y="5448764"/>
            <a:ext cx="2653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Md. Abdul </a:t>
            </a:r>
            <a:r>
              <a:rPr lang="en-US" dirty="0" err="1" smtClean="0">
                <a:solidFill>
                  <a:schemeClr val="bg1"/>
                </a:solidFill>
              </a:rPr>
              <a:t>Munim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Dibosh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501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Confused?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Basic sketch : Give your ideas pictorial meaning(Tools: Pen &amp; Paper)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Flow/Sitemap : Flow chart of linked screens/pages</a:t>
            </a:r>
            <a:r>
              <a:rPr lang="en-US" dirty="0">
                <a:solidFill>
                  <a:srgbClr val="FFFFFF"/>
                </a:solidFill>
              </a:rPr>
              <a:t>(Tools: Pen &amp; </a:t>
            </a:r>
            <a:r>
              <a:rPr lang="en-US" dirty="0" smtClean="0">
                <a:solidFill>
                  <a:srgbClr val="FFFFFF"/>
                </a:solidFill>
              </a:rPr>
              <a:t>Paper/Software)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Wire-framing : Add some more details to your initial sketch,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label specific parts, make more understandable</a:t>
            </a:r>
            <a:r>
              <a:rPr lang="en-US" dirty="0">
                <a:solidFill>
                  <a:srgbClr val="FFFFFF"/>
                </a:solidFill>
              </a:rPr>
              <a:t>(Tools: Pen &amp; </a:t>
            </a:r>
            <a:r>
              <a:rPr lang="en-US" dirty="0" smtClean="0">
                <a:solidFill>
                  <a:srgbClr val="FFFFFF"/>
                </a:solidFill>
              </a:rPr>
              <a:t>Paper/Software)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Mockups : More detailed, actually the look that will be developed in your app(Tools: Software)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279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Inspirations/Case studies?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http://www.f-i.com/nickelodeon/kids-choice-awards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r>
              <a:rPr lang="tr-TR" dirty="0">
                <a:hlinkClick r:id="rId3"/>
              </a:rPr>
              <a:t>http://www.f-i.com/google/ramayana</a:t>
            </a:r>
            <a:r>
              <a:rPr lang="tr-TR" dirty="0" smtClean="0">
                <a:hlinkClick r:id="rId3"/>
              </a:rPr>
              <a:t>/</a:t>
            </a:r>
            <a:endParaRPr lang="tr-T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15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do something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Title: </a:t>
            </a:r>
            <a:r>
              <a:rPr lang="en-US" dirty="0" err="1" smtClean="0"/>
              <a:t>PhotoShop</a:t>
            </a:r>
            <a:endParaRPr lang="en-US" dirty="0" smtClean="0"/>
          </a:p>
          <a:p>
            <a:r>
              <a:rPr lang="en-US" dirty="0" smtClean="0"/>
              <a:t>Concept: Love to see photos from professional photographers? Want to buy some for purpose? Then don’t forget to check </a:t>
            </a:r>
            <a:r>
              <a:rPr lang="en-US" dirty="0" err="1" smtClean="0"/>
              <a:t>PhotoShop</a:t>
            </a:r>
            <a:r>
              <a:rPr lang="en-US" dirty="0" smtClean="0"/>
              <a:t>.</a:t>
            </a:r>
          </a:p>
          <a:p>
            <a:r>
              <a:rPr lang="en-US" dirty="0" smtClean="0"/>
              <a:t>Target users: Developers, Teachers, Doctors etc.</a:t>
            </a:r>
          </a:p>
          <a:p>
            <a:r>
              <a:rPr lang="en-US" dirty="0" smtClean="0"/>
              <a:t>Main features: Submit/Buy photos</a:t>
            </a:r>
          </a:p>
          <a:p>
            <a:r>
              <a:rPr lang="en-US" dirty="0" smtClean="0"/>
              <a:t>Can be a huge thing to complete, let’s focus on first 2 pages.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0976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Sitemap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80873" y="2880203"/>
            <a:ext cx="2111478" cy="15758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95085" y="2880203"/>
            <a:ext cx="2111478" cy="15758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Gallery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>
            <a:off x="4192351" y="3668127"/>
            <a:ext cx="9027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5400000">
            <a:off x="4567216" y="2885144"/>
            <a:ext cx="12700" cy="3167217"/>
          </a:xfrm>
          <a:prstGeom prst="bentConnector4">
            <a:avLst>
              <a:gd name="adj1" fmla="val 7837496"/>
              <a:gd name="adj2" fmla="val 1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75383" y="5796366"/>
            <a:ext cx="3101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keep it simple for now…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185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Drawn wireframes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18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Wireframes-1</a:t>
            </a:r>
            <a:endParaRPr lang="en-US" dirty="0"/>
          </a:p>
        </p:txBody>
      </p:sp>
      <p:pic>
        <p:nvPicPr>
          <p:cNvPr id="4" name="Picture 3" descr="IMG2297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274" y="2646813"/>
            <a:ext cx="6382152" cy="37994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81801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Wireframes-2</a:t>
            </a:r>
            <a:endParaRPr lang="en-US" dirty="0"/>
          </a:p>
        </p:txBody>
      </p:sp>
      <p:pic>
        <p:nvPicPr>
          <p:cNvPr id="4" name="Picture 3" descr="IMG229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22" y="2463217"/>
            <a:ext cx="6465567" cy="396846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63718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for final Mockup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http://moqups.com</a:t>
            </a:r>
            <a:endParaRPr lang="en-US" dirty="0" smtClean="0"/>
          </a:p>
          <a:p>
            <a:r>
              <a:rPr lang="en-US" dirty="0" smtClean="0"/>
              <a:t>Pencil (</a:t>
            </a:r>
            <a:r>
              <a:rPr lang="es-ES_tradnl" dirty="0">
                <a:hlinkClick r:id="rId3"/>
              </a:rPr>
              <a:t>http://pencil.evolus.vn/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024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Mockups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2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PhotoShop</a:t>
            </a:r>
            <a:r>
              <a:rPr lang="en-US" dirty="0" smtClean="0"/>
              <a:t>-Home</a:t>
            </a:r>
            <a:endParaRPr lang="en-US" dirty="0"/>
          </a:p>
        </p:txBody>
      </p:sp>
      <p:pic>
        <p:nvPicPr>
          <p:cNvPr id="4" name="Picture 3" descr="Hom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87" y="1223960"/>
            <a:ext cx="8738446" cy="549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63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learn today?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What’s this?</a:t>
            </a:r>
            <a:endParaRPr lang="en-US" dirty="0"/>
          </a:p>
          <a:p>
            <a:r>
              <a:rPr lang="en-US" dirty="0"/>
              <a:t>What tools should I make ready before starting?</a:t>
            </a:r>
          </a:p>
          <a:p>
            <a:r>
              <a:rPr lang="en-US" dirty="0" smtClean="0"/>
              <a:t>Is </a:t>
            </a:r>
            <a:r>
              <a:rPr lang="en-US" dirty="0"/>
              <a:t>it really important</a:t>
            </a:r>
            <a:r>
              <a:rPr lang="en-US" dirty="0" smtClean="0"/>
              <a:t>?</a:t>
            </a:r>
          </a:p>
          <a:p>
            <a:r>
              <a:rPr lang="en-US" dirty="0"/>
              <a:t>Inspirations/Examples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/>
              <a:t>Who are following this procedure?</a:t>
            </a:r>
          </a:p>
          <a:p>
            <a:r>
              <a:rPr lang="en-US" dirty="0"/>
              <a:t>Enough talk! Now show me something practical…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392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PhotoShop</a:t>
            </a:r>
            <a:r>
              <a:rPr lang="en-US" dirty="0" smtClean="0"/>
              <a:t>-Gallery</a:t>
            </a:r>
            <a:endParaRPr lang="en-US" dirty="0"/>
          </a:p>
        </p:txBody>
      </p:sp>
      <p:pic>
        <p:nvPicPr>
          <p:cNvPr id="4" name="Picture 3" descr="Gallery (2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94" y="1208662"/>
            <a:ext cx="8717139" cy="557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409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Prototyping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Prototypes with event triggers.</a:t>
            </a:r>
          </a:p>
          <a:p>
            <a:r>
              <a:rPr lang="en-US" dirty="0" smtClean="0"/>
              <a:t>With commenting/annotations feature.</a:t>
            </a:r>
          </a:p>
          <a:p>
            <a:r>
              <a:rPr lang="en-US" dirty="0" smtClean="0"/>
              <a:t>Best for Professionals.</a:t>
            </a:r>
          </a:p>
          <a:p>
            <a:r>
              <a:rPr lang="en-US" dirty="0" smtClean="0">
                <a:hlinkClick r:id="rId2"/>
              </a:rPr>
              <a:t>http://invisionapp.com</a:t>
            </a:r>
            <a:r>
              <a:rPr lang="en-US" dirty="0" smtClean="0"/>
              <a:t> (Free for 1 project)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440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design might not be the best one.</a:t>
            </a:r>
          </a:p>
          <a:p>
            <a:r>
              <a:rPr lang="en-US" dirty="0" smtClean="0"/>
              <a:t>Designing is always iterative. You need continuous feedback before finalizing.</a:t>
            </a:r>
          </a:p>
          <a:p>
            <a:r>
              <a:rPr lang="en-US" dirty="0" smtClean="0"/>
              <a:t>For easy &amp; simple feedback mechanism: </a:t>
            </a:r>
            <a:r>
              <a:rPr lang="pl-PL" dirty="0">
                <a:hlinkClick r:id="rId2"/>
              </a:rPr>
              <a:t>http://www.useapollo.com</a:t>
            </a:r>
            <a:r>
              <a:rPr lang="pl-PL" dirty="0" smtClean="0">
                <a:hlinkClick r:id="rId2"/>
              </a:rPr>
              <a:t>/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134479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used to this?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21292" y="3164299"/>
            <a:ext cx="7408333" cy="3450696"/>
          </a:xfrm>
        </p:spPr>
        <p:txBody>
          <a:bodyPr/>
          <a:lstStyle/>
          <a:p>
            <a:r>
              <a:rPr lang="en-US" dirty="0" smtClean="0"/>
              <a:t>Microsoft</a:t>
            </a:r>
          </a:p>
          <a:p>
            <a:r>
              <a:rPr lang="en-US" dirty="0" smtClean="0"/>
              <a:t>Apple</a:t>
            </a:r>
          </a:p>
          <a:p>
            <a:r>
              <a:rPr lang="en-US" dirty="0" smtClean="0"/>
              <a:t>Google</a:t>
            </a:r>
          </a:p>
          <a:p>
            <a:r>
              <a:rPr lang="en-US" dirty="0" err="1" smtClean="0"/>
              <a:t>facebook</a:t>
            </a:r>
            <a:endParaRPr lang="en-US" dirty="0" smtClean="0"/>
          </a:p>
          <a:p>
            <a:r>
              <a:rPr lang="en-US" dirty="0" smtClean="0"/>
              <a:t>Etc.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79604" y="3027344"/>
            <a:ext cx="2817121" cy="330469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8202" y="3967126"/>
            <a:ext cx="53413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</a:rPr>
              <a:t>Don’t just believe whatever I say </a:t>
            </a:r>
            <a:r>
              <a:rPr lang="en-US" sz="2000" dirty="0" smtClean="0">
                <a:solidFill>
                  <a:srgbClr val="FFFFFF"/>
                </a:solidFill>
                <a:sym typeface="Wingdings"/>
              </a:rPr>
              <a:t></a:t>
            </a:r>
          </a:p>
          <a:p>
            <a:pPr algn="ctr"/>
            <a:r>
              <a:rPr lang="en-US" sz="2000" dirty="0" smtClean="0">
                <a:solidFill>
                  <a:srgbClr val="FFFFFF"/>
                </a:solidFill>
                <a:sym typeface="Wingdings"/>
              </a:rPr>
              <a:t>Check their mobile </a:t>
            </a:r>
            <a:r>
              <a:rPr lang="en-US" sz="2000" dirty="0" err="1" smtClean="0">
                <a:solidFill>
                  <a:srgbClr val="FFFFFF"/>
                </a:solidFill>
                <a:sym typeface="Wingdings"/>
              </a:rPr>
              <a:t>dev</a:t>
            </a:r>
            <a:r>
              <a:rPr lang="en-US" sz="2000" dirty="0" smtClean="0">
                <a:solidFill>
                  <a:srgbClr val="FFFFFF"/>
                </a:solidFill>
                <a:sym typeface="Wingdings"/>
              </a:rPr>
              <a:t> sites on your own!</a:t>
            </a:r>
          </a:p>
          <a:p>
            <a:pPr algn="ctr"/>
            <a:r>
              <a:rPr lang="en-US" sz="2000" dirty="0" smtClean="0">
                <a:solidFill>
                  <a:srgbClr val="FFFFFF"/>
                </a:solidFill>
                <a:sym typeface="Wingdings"/>
              </a:rPr>
              <a:t>They share thousands of best practices</a:t>
            </a:r>
          </a:p>
          <a:p>
            <a:r>
              <a:rPr lang="en-US" sz="2000" dirty="0" smtClean="0">
                <a:solidFill>
                  <a:srgbClr val="FFFFFF"/>
                </a:solidFill>
                <a:sym typeface="Wingdings"/>
              </a:rPr>
              <a:t> regarding this.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875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 something to ask?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Wait! I don’t guarantee I know everything! So ask on your own risk!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730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solid start up for your software development project.</a:t>
            </a:r>
          </a:p>
          <a:p>
            <a:r>
              <a:rPr lang="en-US" dirty="0" smtClean="0"/>
              <a:t>Clearer idea of your goals and motivations.</a:t>
            </a:r>
          </a:p>
          <a:p>
            <a:r>
              <a:rPr lang="en-US" dirty="0" smtClean="0"/>
              <a:t>Less development time &amp; complexity.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31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you should have ;)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Paper &amp; Pencil</a:t>
            </a:r>
          </a:p>
          <a:p>
            <a:r>
              <a:rPr lang="en-US" dirty="0" smtClean="0"/>
              <a:t>Your computer</a:t>
            </a:r>
          </a:p>
          <a:p>
            <a:r>
              <a:rPr lang="en-US" dirty="0" smtClean="0"/>
              <a:t>Favorite music playing on</a:t>
            </a:r>
          </a:p>
          <a:p>
            <a:r>
              <a:rPr lang="en-US" dirty="0" smtClean="0"/>
              <a:t>A cup of coffee/tea</a:t>
            </a:r>
          </a:p>
          <a:p>
            <a:r>
              <a:rPr lang="en-US" dirty="0" smtClean="0"/>
              <a:t>A peaceful mind with a clear vision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91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software should be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Intuitive :: don’t make me think!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Fluid :: huh,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it’s hanged!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Pluggable :: whoa, I can’t update it?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Scalable :: so , you say your system will fail to handle this load?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Modern :: Duh, didn’t you hear about the technology they used?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980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software shouldn’t be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 box of irrelevant colors :: everything has a limit!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Complex :: better you said me to solve that puzzle.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Static :: you need this to push it inside, but you don’t have any doors!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Unmanageable :: </a:t>
            </a:r>
            <a:r>
              <a:rPr lang="en-US" dirty="0" err="1" smtClean="0">
                <a:solidFill>
                  <a:srgbClr val="FFFFFF"/>
                </a:solidFill>
              </a:rPr>
              <a:t>humm</a:t>
            </a:r>
            <a:r>
              <a:rPr lang="en-US" dirty="0" smtClean="0">
                <a:solidFill>
                  <a:srgbClr val="FFFFFF"/>
                </a:solidFill>
              </a:rPr>
              <a:t>, I think you can’t even understand your code.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907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Paper &amp; Pen/Pencil</a:t>
            </a:r>
          </a:p>
          <a:p>
            <a:r>
              <a:rPr lang="en-US" dirty="0" smtClean="0"/>
              <a:t>List target users</a:t>
            </a:r>
          </a:p>
          <a:p>
            <a:r>
              <a:rPr lang="en-US" dirty="0" smtClean="0"/>
              <a:t>List features</a:t>
            </a:r>
          </a:p>
          <a:p>
            <a:r>
              <a:rPr lang="en-US" dirty="0" smtClean="0"/>
              <a:t>Filter out all but the features for initial build</a:t>
            </a:r>
          </a:p>
          <a:p>
            <a:r>
              <a:rPr lang="en-US" dirty="0" smtClean="0"/>
              <a:t>Plan the scenarios</a:t>
            </a:r>
          </a:p>
          <a:p>
            <a:r>
              <a:rPr lang="en-US" dirty="0" smtClean="0"/>
              <a:t>Create wireframes in paper</a:t>
            </a:r>
          </a:p>
          <a:p>
            <a:r>
              <a:rPr lang="en-US" dirty="0" smtClean="0"/>
              <a:t>Develop mockups and flows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731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Architectures &amp; Frameworks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Frameworks help you to maintain manageable codes.</a:t>
            </a:r>
          </a:p>
          <a:p>
            <a:r>
              <a:rPr lang="en-US" dirty="0" smtClean="0"/>
              <a:t>Decoupled development.</a:t>
            </a:r>
          </a:p>
          <a:p>
            <a:r>
              <a:rPr lang="en-US" dirty="0" smtClean="0"/>
              <a:t>Common patterns should be applied.</a:t>
            </a:r>
          </a:p>
          <a:p>
            <a:r>
              <a:rPr lang="en-US" dirty="0" smtClean="0"/>
              <a:t>Think simple, do it simply.</a:t>
            </a:r>
          </a:p>
          <a:p>
            <a:r>
              <a:rPr lang="en-US" dirty="0" smtClean="0"/>
              <a:t>Never dive into development without a concrete plan.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457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prototyping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sketch of the idea</a:t>
            </a:r>
          </a:p>
          <a:p>
            <a:r>
              <a:rPr lang="en-US" dirty="0" smtClean="0"/>
              <a:t>Flow/Sitemap plan</a:t>
            </a:r>
          </a:p>
          <a:p>
            <a:r>
              <a:rPr lang="en-US" dirty="0" smtClean="0"/>
              <a:t>Wire-framing</a:t>
            </a:r>
          </a:p>
          <a:p>
            <a:r>
              <a:rPr lang="en-US" dirty="0" smtClean="0"/>
              <a:t>Mockup design</a:t>
            </a:r>
          </a:p>
        </p:txBody>
      </p:sp>
    </p:spTree>
    <p:extLst>
      <p:ext uri="{BB962C8B-B14F-4D97-AF65-F5344CB8AC3E}">
        <p14:creationId xmlns:p14="http://schemas.microsoft.com/office/powerpoint/2010/main" val="752192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ky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</a:majorFont>
      <a:minorFont>
        <a:latin typeface="Arial Rounded MT Bold"/>
        <a:ea typeface=""/>
        <a:cs typeface=""/>
        <a:font script="Jpan" typeface="ＭＳ Ｐゴシック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Sky.thmx</Template>
  <TotalTime>197</TotalTime>
  <Words>657</Words>
  <Application>Microsoft Macintosh PowerPoint</Application>
  <PresentationFormat>On-screen Show (4:3)</PresentationFormat>
  <Paragraphs>98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Sky</vt:lpstr>
      <vt:lpstr>Software Development</vt:lpstr>
      <vt:lpstr>What we will learn today?</vt:lpstr>
      <vt:lpstr>Prototyping</vt:lpstr>
      <vt:lpstr>Tools you should have ;)</vt:lpstr>
      <vt:lpstr>Your software should be</vt:lpstr>
      <vt:lpstr>Your software shouldn’t be</vt:lpstr>
      <vt:lpstr>Getting started</vt:lpstr>
      <vt:lpstr>Architectures &amp; Frameworks</vt:lpstr>
      <vt:lpstr>Start prototyping</vt:lpstr>
      <vt:lpstr>Confused?</vt:lpstr>
      <vt:lpstr>Inspirations/Case studies?</vt:lpstr>
      <vt:lpstr>Let’s do something</vt:lpstr>
      <vt:lpstr>Sitemap</vt:lpstr>
      <vt:lpstr>Drawn wireframes</vt:lpstr>
      <vt:lpstr>Wireframes-1</vt:lpstr>
      <vt:lpstr>Wireframes-2</vt:lpstr>
      <vt:lpstr>Tools for final Mockup</vt:lpstr>
      <vt:lpstr>Final Mockups</vt:lpstr>
      <vt:lpstr>PhotoShop-Home</vt:lpstr>
      <vt:lpstr>PhotoShop-Gallery</vt:lpstr>
      <vt:lpstr>Interactive Prototyping</vt:lpstr>
      <vt:lpstr>Feedback</vt:lpstr>
      <vt:lpstr>Who are used to this?</vt:lpstr>
      <vt:lpstr>Got something to ask?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</dc:title>
  <dc:creator>Sankalpo Ghose</dc:creator>
  <cp:lastModifiedBy>Sankalpo Ghose</cp:lastModifiedBy>
  <cp:revision>16</cp:revision>
  <dcterms:created xsi:type="dcterms:W3CDTF">2013-03-13T15:59:42Z</dcterms:created>
  <dcterms:modified xsi:type="dcterms:W3CDTF">2013-03-13T19:19:58Z</dcterms:modified>
</cp:coreProperties>
</file>