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E4A-A39A-4873-5720-6F4747A1E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5765C-0F3F-B602-3E8A-72E1B8B21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67D4-1FF1-66C9-E01B-C387E059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AFFE-21D7-5E8B-6BF3-9F3C551A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F380-F996-5638-3DF4-DB6153B6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6942-1842-79C7-9166-0DD953BD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0C854-9B81-6DC2-91F9-F3607F817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0860-62FB-FFF1-E872-AAE978EF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56C41-F211-9B26-2BC1-05FFA133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60BA9-3F1D-80C4-7D48-A597DEF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80A1E-876E-7E6C-2069-D502774F3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B2AB0-1666-0E75-BAE0-A6C0B6DD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7CA1-1DB4-74A0-EB04-444C1C7B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65DB-5AA2-15AB-6AE7-6D11833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052D-E434-AB36-7842-32407512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CBB8-A1C2-E65E-AC76-E8EE5819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DF17-254D-57BF-2277-AF8D9870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966C-E2F2-3B55-10EC-C7556CAC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5073-84B8-72E4-25BE-5D00268C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1D1A4-2BC4-3F83-6788-E6C0BE21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9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58F2-D4B4-F7CE-8ADB-09DFE19C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0273D-D798-2F01-317C-DBBFE5BC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0F7B-B444-4F24-323D-26E09AB6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A2757-026F-4C90-EE73-CF612FD2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407B-2501-9AA3-D800-EE751BCD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6DBD-A80B-581D-CB36-510C0B49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D514-EFDB-8774-6DCA-3B6A8F464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0496-A452-1CDF-A0E6-8018C0E4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9B9E0-CB0B-E3D6-A55B-5DA488C4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4D371-85CC-9837-9F3D-9AE7AF27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AE27B-FC04-260A-5CDE-75E167B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F315-A43E-8003-49ED-D1B3DAAC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25C98-648A-C176-ADFE-337BC591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A88C7-484A-AE22-7CA8-2F468579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C0F4E-0245-CA38-284C-9742C8036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351E0-29DB-D3E0-EA6A-11D25EC9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7A308-21B3-1752-3F32-154E0D60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D83AA-A18C-1C9C-2B1D-681762C9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A0C32-9111-8D49-89AF-A1A101B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518C-3BFA-5DD8-BB8B-3E9D4BDE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86EC2-5186-88CD-9ABB-30B3951F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9B3E6-13B5-7E7A-B612-19B1D27B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33E19-D20A-B6A7-16DA-307F681C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4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7C1CE-92EE-E352-B953-3C0C61F6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11C36-9C7F-58E7-8518-0EE32F7F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4199-CEC1-274F-120B-C2ECBAAF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A338-A073-B135-9B8B-136542E6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C927-5C67-852E-A59B-72051716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8EB7-6FE9-4E28-F4DD-745D26F93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08028-1E44-1E46-7737-527F47D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EA97B-4C43-99C9-90BB-FF6FF7D4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C406-369A-C8F5-3F6C-BFE15164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BE3B-E0AC-1BD5-6381-F6FBA70C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49637-62EC-7962-B637-C0778A32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7C71-B142-A663-3BF3-21251114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CA00D-2BB1-E500-DC54-397106DB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269E9-7AC9-2E2C-C0C9-8CBD6ADC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DB8A6-2715-9B7C-4815-C044D035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39765-3BAC-BF60-EDF9-3AC5406F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D2A36-3211-3CC1-C9D2-68AB0DB1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40106-5C67-85AE-C7C6-C7ED397A2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E801-0680-4121-8E65-61D22715C837}" type="datetimeFigureOut">
              <a:rPr lang="en-US" smtClean="0"/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658EE-54A0-4658-F4AB-9A8BB63BE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2AD2-1446-0A84-6D30-B2AFF0520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0116-4A46-4D5E-BA1A-678CD4C1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3A51F5-B03C-2A59-C33B-E89B53D7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83"/>
          <a:stretch/>
        </p:blipFill>
        <p:spPr>
          <a:xfrm>
            <a:off x="882197" y="3397403"/>
            <a:ext cx="2179784" cy="372456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9D1A866-F26C-1719-B18A-90024E1577F1}"/>
              </a:ext>
            </a:extLst>
          </p:cNvPr>
          <p:cNvGrpSpPr/>
          <p:nvPr/>
        </p:nvGrpSpPr>
        <p:grpSpPr>
          <a:xfrm>
            <a:off x="4228068" y="3332747"/>
            <a:ext cx="3610265" cy="3724563"/>
            <a:chOff x="5524499" y="2466109"/>
            <a:chExt cx="3610265" cy="37245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B9F23A-FB35-5A06-8C80-7155A5A9C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16"/>
            <a:stretch/>
          </p:blipFill>
          <p:spPr>
            <a:xfrm>
              <a:off x="5634182" y="2466109"/>
              <a:ext cx="3407062" cy="372456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4586EC-70F6-D504-1732-31747493DEFB}"/>
                </a:ext>
              </a:extLst>
            </p:cNvPr>
            <p:cNvGrpSpPr/>
            <p:nvPr/>
          </p:nvGrpSpPr>
          <p:grpSpPr>
            <a:xfrm>
              <a:off x="5524499" y="3429000"/>
              <a:ext cx="3610265" cy="1724891"/>
              <a:chOff x="5524499" y="3429000"/>
              <a:chExt cx="3610265" cy="172489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5BB22D-74F5-F8B6-5BE6-A71ABB8047D0}"/>
                  </a:ext>
                </a:extLst>
              </p:cNvPr>
              <p:cNvSpPr/>
              <p:nvPr/>
            </p:nvSpPr>
            <p:spPr>
              <a:xfrm>
                <a:off x="5524500" y="3977640"/>
                <a:ext cx="278606" cy="213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1EB5C69-7876-0FBA-0E36-EB836C6A5F9A}"/>
                  </a:ext>
                </a:extLst>
              </p:cNvPr>
              <p:cNvSpPr/>
              <p:nvPr/>
            </p:nvSpPr>
            <p:spPr>
              <a:xfrm>
                <a:off x="5524499" y="3429000"/>
                <a:ext cx="3610265" cy="1724891"/>
              </a:xfrm>
              <a:prstGeom prst="round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07D8994-7E7F-8CE9-3E81-82F1A4E89585}"/>
              </a:ext>
            </a:extLst>
          </p:cNvPr>
          <p:cNvCxnSpPr>
            <a:cxnSpLocks/>
          </p:cNvCxnSpPr>
          <p:nvPr/>
        </p:nvCxnSpPr>
        <p:spPr>
          <a:xfrm>
            <a:off x="5928894" y="3153792"/>
            <a:ext cx="0" cy="1141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PE StoreFabric SN8600B 8-slot Power Pack+ Director Switch | Acquire">
            <a:extLst>
              <a:ext uri="{FF2B5EF4-FFF2-40B4-BE49-F238E27FC236}">
                <a16:creationId xmlns:a16="http://schemas.microsoft.com/office/drawing/2014/main" id="{0D03FC14-846E-CCA8-8322-A2B0A4DB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5" y="2184381"/>
            <a:ext cx="1419278" cy="14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CF3F5-00A6-4978-A3FF-975E0EBDDC75}"/>
              </a:ext>
            </a:extLst>
          </p:cNvPr>
          <p:cNvCxnSpPr>
            <a:cxnSpLocks/>
          </p:cNvCxnSpPr>
          <p:nvPr/>
        </p:nvCxnSpPr>
        <p:spPr>
          <a:xfrm>
            <a:off x="4849793" y="1648267"/>
            <a:ext cx="465233" cy="780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543578-8812-0F8F-F303-4954C939BF4C}"/>
              </a:ext>
            </a:extLst>
          </p:cNvPr>
          <p:cNvCxnSpPr>
            <a:cxnSpLocks/>
          </p:cNvCxnSpPr>
          <p:nvPr/>
        </p:nvCxnSpPr>
        <p:spPr>
          <a:xfrm>
            <a:off x="5383372" y="1648267"/>
            <a:ext cx="242382" cy="536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62407-F963-1603-1E5B-391AC937118D}"/>
              </a:ext>
            </a:extLst>
          </p:cNvPr>
          <p:cNvCxnSpPr>
            <a:cxnSpLocks/>
          </p:cNvCxnSpPr>
          <p:nvPr/>
        </p:nvCxnSpPr>
        <p:spPr>
          <a:xfrm flipH="1">
            <a:off x="6259744" y="1648266"/>
            <a:ext cx="190786" cy="57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EEA74F-FEE4-6023-3378-060EEBC26203}"/>
              </a:ext>
            </a:extLst>
          </p:cNvPr>
          <p:cNvCxnSpPr>
            <a:cxnSpLocks/>
          </p:cNvCxnSpPr>
          <p:nvPr/>
        </p:nvCxnSpPr>
        <p:spPr>
          <a:xfrm flipH="1">
            <a:off x="6483052" y="1648265"/>
            <a:ext cx="501057" cy="72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3FFE24-AABA-ED7A-ECE4-E1A2F9D53C06}"/>
              </a:ext>
            </a:extLst>
          </p:cNvPr>
          <p:cNvCxnSpPr>
            <a:cxnSpLocks/>
          </p:cNvCxnSpPr>
          <p:nvPr/>
        </p:nvCxnSpPr>
        <p:spPr>
          <a:xfrm>
            <a:off x="2992328" y="5032094"/>
            <a:ext cx="1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BA7360-F392-C8E3-387B-8BC9DBDD8869}"/>
              </a:ext>
            </a:extLst>
          </p:cNvPr>
          <p:cNvSpPr txBox="1"/>
          <p:nvPr/>
        </p:nvSpPr>
        <p:spPr>
          <a:xfrm>
            <a:off x="4633315" y="352865"/>
            <a:ext cx="25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Utilization Servers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D8E4FE-6E50-419B-3C49-0AAEF5BFC4D1}"/>
              </a:ext>
            </a:extLst>
          </p:cNvPr>
          <p:cNvSpPr txBox="1"/>
          <p:nvPr/>
        </p:nvSpPr>
        <p:spPr>
          <a:xfrm>
            <a:off x="7541772" y="3689585"/>
            <a:ext cx="25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Switch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F745AF5-63AB-EED3-2D51-91F5B276FE6F}"/>
              </a:ext>
            </a:extLst>
          </p:cNvPr>
          <p:cNvSpPr/>
          <p:nvPr/>
        </p:nvSpPr>
        <p:spPr>
          <a:xfrm>
            <a:off x="7982389" y="2051779"/>
            <a:ext cx="1669083" cy="156143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F9CD2D-A55B-971F-ADF8-8FF72AFF6837}"/>
              </a:ext>
            </a:extLst>
          </p:cNvPr>
          <p:cNvCxnSpPr>
            <a:cxnSpLocks/>
          </p:cNvCxnSpPr>
          <p:nvPr/>
        </p:nvCxnSpPr>
        <p:spPr>
          <a:xfrm flipH="1">
            <a:off x="6483052" y="2428906"/>
            <a:ext cx="1723582" cy="117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D1A5AF8-5290-3937-0F47-A2CC3552656B}"/>
              </a:ext>
            </a:extLst>
          </p:cNvPr>
          <p:cNvCxnSpPr>
            <a:cxnSpLocks/>
          </p:cNvCxnSpPr>
          <p:nvPr/>
        </p:nvCxnSpPr>
        <p:spPr>
          <a:xfrm flipH="1" flipV="1">
            <a:off x="6483052" y="2735232"/>
            <a:ext cx="1723582" cy="130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9792DE-8AB2-8D00-D9E0-64AA0A02287C}"/>
              </a:ext>
            </a:extLst>
          </p:cNvPr>
          <p:cNvCxnSpPr>
            <a:cxnSpLocks/>
          </p:cNvCxnSpPr>
          <p:nvPr/>
        </p:nvCxnSpPr>
        <p:spPr>
          <a:xfrm flipH="1" flipV="1">
            <a:off x="6483052" y="2955958"/>
            <a:ext cx="1723582" cy="318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9A5E81D-6D96-12D2-DF9A-F96D3B8E0D53}"/>
              </a:ext>
            </a:extLst>
          </p:cNvPr>
          <p:cNvSpPr/>
          <p:nvPr/>
        </p:nvSpPr>
        <p:spPr>
          <a:xfrm>
            <a:off x="4409105" y="736263"/>
            <a:ext cx="2966625" cy="1071329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E40DA3-9C01-4C66-1311-036074226D5E}"/>
              </a:ext>
            </a:extLst>
          </p:cNvPr>
          <p:cNvSpPr txBox="1"/>
          <p:nvPr/>
        </p:nvSpPr>
        <p:spPr>
          <a:xfrm>
            <a:off x="4645258" y="6072584"/>
            <a:ext cx="25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 Storage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E7F2672-E455-E4A1-DCFA-116A099B3A99}"/>
              </a:ext>
            </a:extLst>
          </p:cNvPr>
          <p:cNvSpPr/>
          <p:nvPr/>
        </p:nvSpPr>
        <p:spPr>
          <a:xfrm>
            <a:off x="10412176" y="2085152"/>
            <a:ext cx="1523984" cy="1561433"/>
          </a:xfrm>
          <a:prstGeom prst="roundRect">
            <a:avLst>
              <a:gd name="adj" fmla="val 2389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</a:t>
            </a:r>
          </a:p>
          <a:p>
            <a:pPr algn="ctr"/>
            <a:r>
              <a:rPr lang="en-US" dirty="0"/>
              <a:t>Domain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2DA705-0498-FB4C-C359-B3588BFE17B4}"/>
              </a:ext>
            </a:extLst>
          </p:cNvPr>
          <p:cNvSpPr txBox="1"/>
          <p:nvPr/>
        </p:nvSpPr>
        <p:spPr>
          <a:xfrm>
            <a:off x="255840" y="6328271"/>
            <a:ext cx="25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Utilization Servers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1616FD5-4BCB-FEB2-E8DD-24C4D2111194}"/>
              </a:ext>
            </a:extLst>
          </p:cNvPr>
          <p:cNvSpPr/>
          <p:nvPr/>
        </p:nvSpPr>
        <p:spPr>
          <a:xfrm>
            <a:off x="937800" y="4058917"/>
            <a:ext cx="1235740" cy="2192654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77969B-AD39-1952-5473-F2E0C19B71B9}"/>
              </a:ext>
            </a:extLst>
          </p:cNvPr>
          <p:cNvCxnSpPr>
            <a:cxnSpLocks/>
          </p:cNvCxnSpPr>
          <p:nvPr/>
        </p:nvCxnSpPr>
        <p:spPr>
          <a:xfrm>
            <a:off x="9587400" y="2865868"/>
            <a:ext cx="123574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Server">
            <a:extLst>
              <a:ext uri="{FF2B5EF4-FFF2-40B4-BE49-F238E27FC236}">
                <a16:creationId xmlns:a16="http://schemas.microsoft.com/office/drawing/2014/main" id="{F48233D2-3C91-FC81-B515-3ED61AD06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1462" y="949768"/>
            <a:ext cx="716663" cy="716663"/>
          </a:xfrm>
          <a:prstGeom prst="rect">
            <a:avLst/>
          </a:prstGeom>
        </p:spPr>
      </p:pic>
      <p:pic>
        <p:nvPicPr>
          <p:cNvPr id="65" name="Graphic 64" descr="Server">
            <a:extLst>
              <a:ext uri="{FF2B5EF4-FFF2-40B4-BE49-F238E27FC236}">
                <a16:creationId xmlns:a16="http://schemas.microsoft.com/office/drawing/2014/main" id="{8D7E3644-4FE4-CB14-66F3-7636B6525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9710" y="950040"/>
            <a:ext cx="716663" cy="716663"/>
          </a:xfrm>
          <a:prstGeom prst="rect">
            <a:avLst/>
          </a:prstGeom>
        </p:spPr>
      </p:pic>
      <p:pic>
        <p:nvPicPr>
          <p:cNvPr id="66" name="Graphic 65" descr="Server">
            <a:extLst>
              <a:ext uri="{FF2B5EF4-FFF2-40B4-BE49-F238E27FC236}">
                <a16:creationId xmlns:a16="http://schemas.microsoft.com/office/drawing/2014/main" id="{FADBC65C-41ED-A6D7-12DE-2B24DA81C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2198" y="950893"/>
            <a:ext cx="716663" cy="716663"/>
          </a:xfrm>
          <a:prstGeom prst="rect">
            <a:avLst/>
          </a:prstGeom>
        </p:spPr>
      </p:pic>
      <p:pic>
        <p:nvPicPr>
          <p:cNvPr id="67" name="Graphic 66" descr="Server">
            <a:extLst>
              <a:ext uri="{FF2B5EF4-FFF2-40B4-BE49-F238E27FC236}">
                <a16:creationId xmlns:a16="http://schemas.microsoft.com/office/drawing/2014/main" id="{5C88DE72-696F-06E2-B26C-5E4D5C4CA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3768" y="949768"/>
            <a:ext cx="716663" cy="71666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FE46ED6-41FA-FF83-B12B-58B48FE7A0C9}"/>
              </a:ext>
            </a:extLst>
          </p:cNvPr>
          <p:cNvSpPr txBox="1"/>
          <p:nvPr/>
        </p:nvSpPr>
        <p:spPr>
          <a:xfrm>
            <a:off x="3481010" y="3247113"/>
            <a:ext cx="25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 </a:t>
            </a:r>
            <a:r>
              <a:rPr lang="en-US" i="1" dirty="0"/>
              <a:t>Director</a:t>
            </a:r>
          </a:p>
        </p:txBody>
      </p:sp>
      <p:pic>
        <p:nvPicPr>
          <p:cNvPr id="1030" name="Picture 6" descr="Network Switch Icon #74949 - Free Icons Library">
            <a:extLst>
              <a:ext uri="{FF2B5EF4-FFF2-40B4-BE49-F238E27FC236}">
                <a16:creationId xmlns:a16="http://schemas.microsoft.com/office/drawing/2014/main" id="{C6917760-60D7-88C5-288E-E2D4261A9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2" b="36491"/>
          <a:stretch/>
        </p:blipFill>
        <p:spPr bwMode="auto">
          <a:xfrm>
            <a:off x="8103044" y="2338388"/>
            <a:ext cx="1444728" cy="2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Network Switch Icon #74949 - Free Icons Library">
            <a:extLst>
              <a:ext uri="{FF2B5EF4-FFF2-40B4-BE49-F238E27FC236}">
                <a16:creationId xmlns:a16="http://schemas.microsoft.com/office/drawing/2014/main" id="{A42E5DCC-AC3B-FF9E-B024-12AD33544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2" b="36491"/>
          <a:stretch/>
        </p:blipFill>
        <p:spPr bwMode="auto">
          <a:xfrm>
            <a:off x="8103044" y="2762648"/>
            <a:ext cx="1444728" cy="2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Network Switch Icon #74949 - Free Icons Library">
            <a:extLst>
              <a:ext uri="{FF2B5EF4-FFF2-40B4-BE49-F238E27FC236}">
                <a16:creationId xmlns:a16="http://schemas.microsoft.com/office/drawing/2014/main" id="{6955B22B-8806-9B5C-6AE2-3666EB198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82" b="36491"/>
          <a:stretch/>
        </p:blipFill>
        <p:spPr bwMode="auto">
          <a:xfrm>
            <a:off x="8103044" y="3153792"/>
            <a:ext cx="1444728" cy="2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93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Maksudul Haque Chowdhury</dc:creator>
  <cp:lastModifiedBy>Maksudul Haque Chowdhury</cp:lastModifiedBy>
  <cp:revision>2</cp:revision>
  <dcterms:created xsi:type="dcterms:W3CDTF">2025-05-14T18:10:03Z</dcterms:created>
  <dcterms:modified xsi:type="dcterms:W3CDTF">2025-05-14T18:12:46Z</dcterms:modified>
</cp:coreProperties>
</file>