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0" r:id="rId3"/>
    <p:sldId id="261" r:id="rId4"/>
    <p:sldId id="265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D55526-5BB4-4007-AEE5-6A3ACE6F96A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E07342-2D41-432D-9B8A-77D5966517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18241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Asymmetric Activation Function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859579"/>
            <a:ext cx="10058400" cy="273904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Maksud alam</a:t>
            </a:r>
          </a:p>
          <a:p>
            <a:r>
              <a:rPr lang="en-US" dirty="0" smtClean="0"/>
              <a:t>Id-16201033</a:t>
            </a:r>
          </a:p>
          <a:p>
            <a:r>
              <a:rPr lang="en-US" dirty="0" smtClean="0"/>
              <a:t>Sec- 02</a:t>
            </a:r>
          </a:p>
          <a:p>
            <a:r>
              <a:rPr lang="en-US" b="1" dirty="0" smtClean="0"/>
              <a:t>cse425</a:t>
            </a:r>
          </a:p>
        </p:txBody>
      </p:sp>
    </p:spTree>
    <p:extLst>
      <p:ext uri="{BB962C8B-B14F-4D97-AF65-F5344CB8AC3E}">
        <p14:creationId xmlns:p14="http://schemas.microsoft.com/office/powerpoint/2010/main" val="5199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1397"/>
            <a:ext cx="10058400" cy="2801388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     ACTIVATION FUNCTIONS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042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9606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smtClean="0"/>
              <a:t>ASYMMETRIC ACTIVATION FUNCTION NAMES-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720" y="2003367"/>
            <a:ext cx="4937760" cy="4048607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sz="3600" dirty="0" smtClean="0"/>
              <a:t>1. Sigmoid Function</a:t>
            </a:r>
          </a:p>
          <a:p>
            <a:r>
              <a:rPr lang="en-US" sz="3600" dirty="0" smtClean="0"/>
              <a:t>2. RELU</a:t>
            </a:r>
          </a:p>
          <a:p>
            <a:r>
              <a:rPr lang="en-US" sz="3600" dirty="0" smtClean="0"/>
              <a:t>3. ELU</a:t>
            </a:r>
          </a:p>
          <a:p>
            <a:r>
              <a:rPr lang="en-US" sz="3600" dirty="0" smtClean="0"/>
              <a:t>4. Leaky RELU</a:t>
            </a:r>
          </a:p>
          <a:p>
            <a:r>
              <a:rPr lang="en-US" sz="3600" dirty="0" smtClean="0"/>
              <a:t>5. SELU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97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       Sigmoid Function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833" y="1845734"/>
            <a:ext cx="5295206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- What is sigmoid function?</a:t>
            </a:r>
          </a:p>
          <a:p>
            <a:endParaRPr lang="en-US" sz="3600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32147"/>
            <a:ext cx="4937125" cy="3850957"/>
          </a:xfrm>
        </p:spPr>
      </p:pic>
    </p:spTree>
    <p:extLst>
      <p:ext uri="{BB962C8B-B14F-4D97-AF65-F5344CB8AC3E}">
        <p14:creationId xmlns:p14="http://schemas.microsoft.com/office/powerpoint/2010/main" val="20939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                 RELU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2011680"/>
            <a:ext cx="4937760" cy="3948854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- What is RELU?</a:t>
            </a:r>
          </a:p>
          <a:p>
            <a:r>
              <a:rPr lang="en-US" sz="3600" dirty="0" smtClean="0"/>
              <a:t>- Advantages.</a:t>
            </a:r>
          </a:p>
          <a:p>
            <a:r>
              <a:rPr lang="en-US" sz="3600" dirty="0" smtClean="0"/>
              <a:t>- Disadvantages.</a:t>
            </a:r>
          </a:p>
          <a:p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953491"/>
            <a:ext cx="5195455" cy="3724102"/>
          </a:xfrm>
        </p:spPr>
      </p:pic>
    </p:spTree>
    <p:extLst>
      <p:ext uri="{BB962C8B-B14F-4D97-AF65-F5344CB8AC3E}">
        <p14:creationId xmlns:p14="http://schemas.microsoft.com/office/powerpoint/2010/main" val="15458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                   ELU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- What is ELU?</a:t>
            </a:r>
          </a:p>
          <a:p>
            <a:pPr marL="0" indent="0">
              <a:buNone/>
            </a:pPr>
            <a:r>
              <a:rPr lang="en-US" sz="3600" dirty="0" smtClean="0"/>
              <a:t> - Advantages.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3600" dirty="0" smtClean="0"/>
              <a:t>- Disadvantages.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2045489"/>
            <a:ext cx="5120641" cy="3623849"/>
          </a:xfrm>
        </p:spPr>
      </p:pic>
    </p:spTree>
    <p:extLst>
      <p:ext uri="{BB962C8B-B14F-4D97-AF65-F5344CB8AC3E}">
        <p14:creationId xmlns:p14="http://schemas.microsoft.com/office/powerpoint/2010/main" val="23523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          Leaky RELU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- What is Leaky RELU?</a:t>
            </a:r>
          </a:p>
          <a:p>
            <a:r>
              <a:rPr lang="en-US" sz="3600" dirty="0" smtClean="0"/>
              <a:t>- Advantages.</a:t>
            </a:r>
          </a:p>
          <a:p>
            <a:r>
              <a:rPr lang="en-US" sz="3600" dirty="0" smtClean="0"/>
              <a:t>- Disadvantages.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2045701"/>
            <a:ext cx="5237019" cy="3823393"/>
          </a:xfrm>
        </p:spPr>
      </p:pic>
    </p:spTree>
    <p:extLst>
      <p:ext uri="{BB962C8B-B14F-4D97-AF65-F5344CB8AC3E}">
        <p14:creationId xmlns:p14="http://schemas.microsoft.com/office/powerpoint/2010/main" val="37015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                  SELU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- What is SELU?</a:t>
            </a:r>
          </a:p>
          <a:p>
            <a:r>
              <a:rPr lang="en-US" sz="3600" dirty="0" smtClean="0"/>
              <a:t>- Advantages.</a:t>
            </a:r>
          </a:p>
          <a:p>
            <a:r>
              <a:rPr lang="en-US" sz="3600" dirty="0" smtClean="0"/>
              <a:t>- Disadvantages.</a:t>
            </a:r>
          </a:p>
          <a:p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993861"/>
            <a:ext cx="5311834" cy="3875233"/>
          </a:xfrm>
        </p:spPr>
      </p:pic>
    </p:spTree>
    <p:extLst>
      <p:ext uri="{BB962C8B-B14F-4D97-AF65-F5344CB8AC3E}">
        <p14:creationId xmlns:p14="http://schemas.microsoft.com/office/powerpoint/2010/main" val="3557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06219"/>
          </a:xfrm>
        </p:spPr>
        <p:txBody>
          <a:bodyPr/>
          <a:lstStyle/>
          <a:p>
            <a:r>
              <a:rPr lang="en-US" b="1" dirty="0" smtClean="0"/>
              <a:t>        CONCLUSION.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103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 Asymmetric Activation Function</vt:lpstr>
      <vt:lpstr>         ACTIVATION FUNCTIONS</vt:lpstr>
      <vt:lpstr>ASYMMETRIC ACTIVATION FUNCTION NAMES-</vt:lpstr>
      <vt:lpstr>       Sigmoid Function</vt:lpstr>
      <vt:lpstr>                 RELU</vt:lpstr>
      <vt:lpstr>                   ELU</vt:lpstr>
      <vt:lpstr>          Leaky RELU</vt:lpstr>
      <vt:lpstr>                  SELU</vt:lpstr>
      <vt:lpstr>        CONCLUSION.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Activation Function</dc:title>
  <dc:creator>pc</dc:creator>
  <cp:lastModifiedBy>pc</cp:lastModifiedBy>
  <cp:revision>6</cp:revision>
  <dcterms:created xsi:type="dcterms:W3CDTF">2021-03-30T06:58:05Z</dcterms:created>
  <dcterms:modified xsi:type="dcterms:W3CDTF">2021-03-30T08:51:25Z</dcterms:modified>
</cp:coreProperties>
</file>