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19"/>
  </p:notesMasterIdLst>
  <p:sldIdLst>
    <p:sldId id="1224" r:id="rId7"/>
    <p:sldId id="1225" r:id="rId8"/>
    <p:sldId id="1240" r:id="rId9"/>
    <p:sldId id="1241" r:id="rId10"/>
    <p:sldId id="1242" r:id="rId11"/>
    <p:sldId id="1243" r:id="rId12"/>
    <p:sldId id="1244" r:id="rId13"/>
    <p:sldId id="1245" r:id="rId14"/>
    <p:sldId id="1246" r:id="rId15"/>
    <p:sldId id="1247" r:id="rId16"/>
    <p:sldId id="1248" r:id="rId17"/>
    <p:sldId id="1206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225"/>
            <p14:sldId id="1240"/>
            <p14:sldId id="1241"/>
            <p14:sldId id="1242"/>
            <p14:sldId id="1243"/>
            <p14:sldId id="1244"/>
            <p14:sldId id="1245"/>
            <p14:sldId id="1246"/>
            <p14:sldId id="1247"/>
            <p14:sldId id="1248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2585"/>
    <a:srgbClr val="F26D26"/>
    <a:srgbClr val="BA124A"/>
    <a:srgbClr val="E93BDD"/>
    <a:srgbClr val="F49EEE"/>
    <a:srgbClr val="42D109"/>
    <a:srgbClr val="159B3B"/>
    <a:srgbClr val="0F45B1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87" y="312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08/10/2020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CD7C-0C79-467A-9369-0675D4B54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Strus Maksym</a:t>
            </a:r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Node.js Express</a:t>
            </a:r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1AA7-EC91-42DF-828B-E22682AB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Middleware’s example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22FC5-54B3-47D8-BA69-C88CD1971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520" y="2184400"/>
            <a:ext cx="41624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31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227C-2AA4-43D1-BCA0-A4CD672C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with express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17699-EA22-493C-9692-0EFD093398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D3748"/>
                </a:solidFill>
                <a:effectLst/>
                <a:latin typeface="Rubik"/>
              </a:rPr>
              <a:t>Mongoose is the most preferred MongoDB wrapper for Node.js. It allows us to interact with MongoDB database with ease. We can start connecting our server into our MongoDB database.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811E1-E1DF-4A57-A8B2-A35EFEA7C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668" y="2854960"/>
            <a:ext cx="6566664" cy="368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43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27643" y="3472815"/>
            <a:ext cx="6538277" cy="418465"/>
          </a:xfrm>
        </p:spPr>
        <p:txBody>
          <a:bodyPr/>
          <a:lstStyle/>
          <a:p>
            <a:r>
              <a:rPr lang="en-US" dirty="0"/>
              <a:t>Fast, unopinionated, minimalist web framework for Node.</a:t>
            </a:r>
            <a:endParaRPr lang="uk-UA" dirty="0"/>
          </a:p>
        </p:txBody>
      </p:sp>
      <p:pic>
        <p:nvPicPr>
          <p:cNvPr id="1026" name="Picture 2" descr="Express Logo">
            <a:extLst>
              <a:ext uri="{FF2B5EF4-FFF2-40B4-BE49-F238E27FC236}">
                <a16:creationId xmlns:a16="http://schemas.microsoft.com/office/drawing/2014/main" id="{469DAD93-CEC3-4C9F-A70C-9C4599DC9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718" y="2085975"/>
            <a:ext cx="44291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53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2F47-9675-4A04-AB6E-C248EE27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Express app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8F06A-15B9-43C5-9815-04DBF4CC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80" y="2626677"/>
            <a:ext cx="3921760" cy="232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5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B2CF-7E7E-4B6D-8631-E3ADB562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Request &amp; Response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0F18B-1604-420D-AEA0-C4516DC161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Express application uses a callback function whose parameters are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request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response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objects.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356D9-E391-4DF6-94D3-FB0CACF9E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698" y="3771900"/>
            <a:ext cx="4416604" cy="98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9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75E6-5E96-4EEA-A6E3-2C125461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Basic Routing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BDFE3-8FC9-4B56-9917-C9DE984BB3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1102360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have seen a basic application which serves HTTP request for the homepage. Routing refers to determining how an application responds to a client request to a particular endpoint, which is a URI (or path) and a specific HTTP request method (GET, POST, and so on).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3195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7194-8426-49F2-B78E-97BC53551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routing</a:t>
            </a:r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CB509F-2501-4C47-AD71-581E05A98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07" y="1933575"/>
            <a:ext cx="4908113" cy="35629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4D80CF-E8C1-4D5A-BA14-3016A7331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028" y="1933575"/>
            <a:ext cx="5901865" cy="247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1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8A41-D3D1-4229-9A53-7E6E3C78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Serving Static Files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79416-9752-49AE-AED1-64E5B01D0D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Express provides a built-in middleware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express.static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to serve static files, such as images, CSS, JavaScript, etc.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 simply need to pass the name of the directory where you keep your static assets, to the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express.static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middleware to start serving the files directly. For example, if you keep your images, CSS, and JavaScript files in a directory named public</a:t>
            </a:r>
          </a:p>
          <a:p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1E4CF-FDF4-4398-8763-480BB2CAD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117" y="3939857"/>
            <a:ext cx="58007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2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508C-E6C2-4792-B901-3EB966EA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467DB-D137-4DF0-9460-5432729D2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4211320"/>
          </a:xfrm>
        </p:spPr>
        <p:txBody>
          <a:bodyPr/>
          <a:lstStyle/>
          <a:p>
            <a:r>
              <a:rPr lang="en-US" sz="1600" dirty="0"/>
              <a:t>Middleware functions are functions that have access to the request object (req), the response object (res), and the next middleware function in the application’s request-response cycle. The next middleware function is commonly denoted by a variable named next.</a:t>
            </a:r>
          </a:p>
          <a:p>
            <a:endParaRPr lang="en-US" sz="1600" dirty="0"/>
          </a:p>
          <a:p>
            <a:r>
              <a:rPr lang="en-US" sz="1600" dirty="0"/>
              <a:t>Middleware functions can perform the following tasks:</a:t>
            </a:r>
          </a:p>
          <a:p>
            <a:endParaRPr lang="en-US" sz="1600" dirty="0"/>
          </a:p>
          <a:p>
            <a:r>
              <a:rPr lang="en-US" sz="1600" dirty="0"/>
              <a:t>Execute any code.</a:t>
            </a:r>
          </a:p>
          <a:p>
            <a:r>
              <a:rPr lang="en-US" sz="1600" dirty="0"/>
              <a:t>Make changes to the request and the response objects.</a:t>
            </a:r>
          </a:p>
          <a:p>
            <a:r>
              <a:rPr lang="en-US" sz="1600" dirty="0"/>
              <a:t>End the request-response cycle.</a:t>
            </a:r>
          </a:p>
          <a:p>
            <a:r>
              <a:rPr lang="en-US" sz="1600" dirty="0"/>
              <a:t>Call the next middleware in the stack.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88460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552B-AFE2-4D55-8869-A57BEC7B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Middleware’s workflow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84A16-CAA4-43E0-8645-9CDB8B1CA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2165667"/>
            <a:ext cx="110585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63752"/>
      </p:ext>
    </p:extLst>
  </p:cSld>
  <p:clrMapOvr>
    <a:masterClrMapping/>
  </p:clrMapOvr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Props1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9033E08-7FE9-4F6D-B155-A8777B4A5A57}">
  <ds:schemaRefs>
    <ds:schemaRef ds:uri="341e6018-ac0a-4dfb-8409-db9e0d25502e"/>
    <ds:schemaRef ds:uri="835f28f2-30f1-4728-84d2-86d96e14348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298</Words>
  <Application>Microsoft Office PowerPoint</Application>
  <PresentationFormat>Widescreen</PresentationFormat>
  <Paragraphs>27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Open Sans</vt:lpstr>
      <vt:lpstr>Open Sans Regular</vt:lpstr>
      <vt:lpstr>Proxima Nova Black</vt:lpstr>
      <vt:lpstr>Rubik</vt:lpstr>
      <vt:lpstr>1_GRADIENT THEME</vt:lpstr>
      <vt:lpstr>2_GRADIENT THEME</vt:lpstr>
      <vt:lpstr>2_DARK THEME</vt:lpstr>
      <vt:lpstr>Node.js Express</vt:lpstr>
      <vt:lpstr>Express</vt:lpstr>
      <vt:lpstr>Example of Express app</vt:lpstr>
      <vt:lpstr>Request &amp; Response </vt:lpstr>
      <vt:lpstr>Basic Routing </vt:lpstr>
      <vt:lpstr>Example of routing</vt:lpstr>
      <vt:lpstr>Serving Static Files </vt:lpstr>
      <vt:lpstr>Middleware</vt:lpstr>
      <vt:lpstr>Middleware’s workflow</vt:lpstr>
      <vt:lpstr>Middleware’s example</vt:lpstr>
      <vt:lpstr>Mongoose with express</vt:lpstr>
      <vt:lpstr>PowerPoint Presentation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Максим Струс</cp:lastModifiedBy>
  <cp:revision>6</cp:revision>
  <dcterms:created xsi:type="dcterms:W3CDTF">2018-11-02T13:55:27Z</dcterms:created>
  <dcterms:modified xsi:type="dcterms:W3CDTF">2020-10-08T21:34:50Z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