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15"/>
  </p:notesMasterIdLst>
  <p:sldIdLst>
    <p:sldId id="1224" r:id="rId7"/>
    <p:sldId id="1225" r:id="rId8"/>
    <p:sldId id="1226" r:id="rId9"/>
    <p:sldId id="1227" r:id="rId10"/>
    <p:sldId id="1228" r:id="rId11"/>
    <p:sldId id="1229" r:id="rId12"/>
    <p:sldId id="1230" r:id="rId13"/>
    <p:sldId id="1206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4"/>
            <p14:sldId id="1225"/>
            <p14:sldId id="1226"/>
            <p14:sldId id="1227"/>
            <p14:sldId id="1228"/>
            <p14:sldId id="1229"/>
            <p14:sldId id="1230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2585"/>
    <a:srgbClr val="F26D26"/>
    <a:srgbClr val="BA124A"/>
    <a:srgbClr val="E93BDD"/>
    <a:srgbClr val="F49EEE"/>
    <a:srgbClr val="42D109"/>
    <a:srgbClr val="159B3B"/>
    <a:srgbClr val="0F45B1"/>
    <a:srgbClr val="E3602B"/>
    <a:srgbClr val="F4A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14/08/2020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585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FCD7C-0C79-467A-9369-0675D4B54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Strus Maksym</a:t>
            </a:r>
            <a:endParaRPr lang="uk-U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b="0" i="0" dirty="0">
                <a:effectLst/>
                <a:latin typeface="Arial" panose="020B0604020202020204" pitchFamily="34" charset="0"/>
              </a:rPr>
              <a:t>Rendering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React rendering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526" y="4026160"/>
            <a:ext cx="10820400" cy="3429000"/>
          </a:xfrm>
        </p:spPr>
        <p:txBody>
          <a:bodyPr/>
          <a:lstStyle/>
          <a:p>
            <a:r>
              <a:rPr lang="en-US" dirty="0"/>
              <a:t>We can easily render and add an element to ours page. It`s possible with </a:t>
            </a:r>
            <a:r>
              <a:rPr lang="en-US" dirty="0" err="1">
                <a:solidFill>
                  <a:srgbClr val="C00000"/>
                </a:solidFill>
              </a:rPr>
              <a:t>ReactDOM.render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method. We can easily re-render current web page using </a:t>
            </a:r>
            <a:r>
              <a:rPr lang="en-US" dirty="0">
                <a:solidFill>
                  <a:srgbClr val="C00000"/>
                </a:solidFill>
              </a:rPr>
              <a:t>VDOM</a:t>
            </a:r>
            <a:endParaRPr lang="uk-UA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0442E1-1FAC-41B4-A55E-46E1369C1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732" y="2771192"/>
            <a:ext cx="7618535" cy="10106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BA189A-FA18-4A24-B555-4729C3E71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893" y="4749282"/>
            <a:ext cx="3233368" cy="210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3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F11CE-CED6-4865-BA69-D80586DB3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Rendering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A9310-1643-4FC7-B226-7EB95AE14A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4319" y="4457699"/>
            <a:ext cx="10820400" cy="3429000"/>
          </a:xfrm>
        </p:spPr>
        <p:txBody>
          <a:bodyPr/>
          <a:lstStyle/>
          <a:p>
            <a:r>
              <a:rPr lang="en-US" dirty="0"/>
              <a:t>We just must return </a:t>
            </a:r>
            <a:r>
              <a:rPr lang="en-US" dirty="0">
                <a:solidFill>
                  <a:srgbClr val="C00000"/>
                </a:solidFill>
              </a:rPr>
              <a:t>a value</a:t>
            </a:r>
            <a:r>
              <a:rPr lang="en-US" dirty="0"/>
              <a:t> for rendering an items in the functional element</a:t>
            </a:r>
          </a:p>
          <a:p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01A53-2F61-4B0A-A21B-9E21A5490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557" y="2400301"/>
            <a:ext cx="7724769" cy="152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9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03A5-B126-42A3-B7ED-9C8CBF02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Rendering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0CB8E-A5DF-4057-BC7A-632781B83D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15807" y="2987205"/>
            <a:ext cx="4110135" cy="3429000"/>
          </a:xfrm>
        </p:spPr>
        <p:txBody>
          <a:bodyPr/>
          <a:lstStyle/>
          <a:p>
            <a:r>
              <a:rPr lang="en-US" dirty="0"/>
              <a:t>For rendering the class component we must use </a:t>
            </a:r>
            <a:r>
              <a:rPr lang="en-US" dirty="0">
                <a:solidFill>
                  <a:srgbClr val="C00000"/>
                </a:solidFill>
              </a:rPr>
              <a:t>render</a:t>
            </a:r>
            <a:r>
              <a:rPr lang="en-US" dirty="0"/>
              <a:t> method</a:t>
            </a:r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CA0EC5-59ED-4920-9F5D-6B23FB965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62246"/>
            <a:ext cx="6288383" cy="285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4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13D7-C4D5-4924-A418-162E5230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in components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8AFA7-6600-428D-B5E8-A9E407BEC0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1857" y="3265131"/>
            <a:ext cx="4844143" cy="3429000"/>
          </a:xfrm>
        </p:spPr>
        <p:txBody>
          <a:bodyPr/>
          <a:lstStyle/>
          <a:p>
            <a:r>
              <a:rPr lang="en-US" dirty="0"/>
              <a:t>We can use </a:t>
            </a:r>
            <a:r>
              <a:rPr lang="en-US" dirty="0">
                <a:solidFill>
                  <a:srgbClr val="C00000"/>
                </a:solidFill>
              </a:rPr>
              <a:t>nesting</a:t>
            </a:r>
            <a:r>
              <a:rPr lang="en-US" dirty="0"/>
              <a:t> for rendering components in components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E583E-E253-4CC1-9CF7-55645F1A7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473" y="2073899"/>
            <a:ext cx="4072519" cy="359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291B-7BD0-4184-8638-01BBB5DF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7E1F1-9790-4785-86AE-99F36D9E45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17632" y="2057400"/>
            <a:ext cx="3388567" cy="3429000"/>
          </a:xfrm>
        </p:spPr>
        <p:txBody>
          <a:bodyPr/>
          <a:lstStyle/>
          <a:p>
            <a:r>
              <a:rPr lang="en-US" dirty="0"/>
              <a:t>We can use </a:t>
            </a:r>
            <a:r>
              <a:rPr lang="en-US" dirty="0" err="1">
                <a:solidFill>
                  <a:srgbClr val="C00000"/>
                </a:solidFill>
              </a:rPr>
              <a:t>shouldComponentUpdate</a:t>
            </a:r>
            <a:r>
              <a:rPr lang="en-US" dirty="0"/>
              <a:t> and </a:t>
            </a:r>
            <a:r>
              <a:rPr lang="en-US" dirty="0" err="1">
                <a:solidFill>
                  <a:srgbClr val="C00000"/>
                </a:solidFill>
              </a:rPr>
              <a:t>PureComponents</a:t>
            </a:r>
            <a:r>
              <a:rPr lang="en-US" dirty="0"/>
              <a:t> to restrict rendering ratio in classes and </a:t>
            </a:r>
            <a:r>
              <a:rPr lang="en-US" dirty="0" err="1">
                <a:solidFill>
                  <a:srgbClr val="C00000"/>
                </a:solidFill>
              </a:rPr>
              <a:t>React.memo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functions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00062-04FF-4F58-AB8A-C117DA54E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57400"/>
            <a:ext cx="6390254" cy="2122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9BBF55-15A4-4A91-B980-39C4BA471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410075"/>
            <a:ext cx="7305675" cy="2152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FB8988-9EAB-42C8-82D7-2F9D297B1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632" y="4410075"/>
            <a:ext cx="3987696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90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B4B2-244D-4713-AFFE-D69D4CBD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BBBF8-EBD2-44DE-9C8A-E422E05217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22F413-236E-4893-B66D-530227B6F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67" y="2057399"/>
            <a:ext cx="3886200" cy="3286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B58D21-CF82-4E7F-B369-0AB4F628C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9383" y="2057399"/>
            <a:ext cx="4173379" cy="3286125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7E13917-55B1-4DF9-9A55-86DB99C77F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990602"/>
              </p:ext>
            </p:extLst>
          </p:nvPr>
        </p:nvGraphicFramePr>
        <p:xfrm>
          <a:off x="8609687" y="2047454"/>
          <a:ext cx="3582313" cy="1653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6" imgW="4754880" imgH="2194560" progId="Paint.Picture">
                  <p:embed/>
                </p:oleObj>
              </mc:Choice>
              <mc:Fallback>
                <p:oleObj name="Bitmap Image" r:id="rId6" imgW="4754880" imgH="21945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609687" y="2047454"/>
                        <a:ext cx="3582313" cy="1653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FD7DDA9-E7CF-48B3-9143-53A7924032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9687" y="3742198"/>
            <a:ext cx="32575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9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033E08-7FE9-4F6D-B155-A8777B4A5A57}">
  <ds:schemaRefs>
    <ds:schemaRef ds:uri="341e6018-ac0a-4dfb-8409-db9e0d25502e"/>
    <ds:schemaRef ds:uri="835f28f2-30f1-4728-84d2-86d96e14348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102</Words>
  <Application>Microsoft Office PowerPoint</Application>
  <PresentationFormat>Widescreen</PresentationFormat>
  <Paragraphs>15</Paragraphs>
  <Slides>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Open Sans</vt:lpstr>
      <vt:lpstr>Open Sans Regular</vt:lpstr>
      <vt:lpstr>Proxima Nova Black</vt:lpstr>
      <vt:lpstr>1_GRADIENT THEME</vt:lpstr>
      <vt:lpstr>2_GRADIENT THEME</vt:lpstr>
      <vt:lpstr>2_DARK THEME</vt:lpstr>
      <vt:lpstr>Paintbrush Picture</vt:lpstr>
      <vt:lpstr>Rendering</vt:lpstr>
      <vt:lpstr>Process of React rendering</vt:lpstr>
      <vt:lpstr>Function Rendering</vt:lpstr>
      <vt:lpstr>Class Rendering</vt:lpstr>
      <vt:lpstr>Components in components</vt:lpstr>
      <vt:lpstr>Restriction</vt:lpstr>
      <vt:lpstr>Conditional rendering</vt:lpstr>
      <vt:lpstr>PowerPoint Presentation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 </cp:lastModifiedBy>
  <cp:revision>6</cp:revision>
  <dcterms:created xsi:type="dcterms:W3CDTF">2018-11-02T13:55:27Z</dcterms:created>
  <dcterms:modified xsi:type="dcterms:W3CDTF">2020-08-13T22:46:34Z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