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18" r:id="rId2"/>
    <p:sldId id="386" r:id="rId3"/>
    <p:sldId id="428" r:id="rId4"/>
    <p:sldId id="400" r:id="rId5"/>
    <p:sldId id="429" r:id="rId6"/>
    <p:sldId id="430" r:id="rId7"/>
    <p:sldId id="431" r:id="rId8"/>
    <p:sldId id="432" r:id="rId9"/>
    <p:sldId id="433" r:id="rId10"/>
    <p:sldId id="434" r:id="rId11"/>
    <p:sldId id="419" r:id="rId12"/>
    <p:sldId id="30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00"/>
            <p14:sldId id="429"/>
            <p14:sldId id="430"/>
            <p14:sldId id="431"/>
            <p14:sldId id="432"/>
            <p14:sldId id="433"/>
            <p14:sldId id="434"/>
            <p14:sldId id="4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CC"/>
    <a:srgbClr val="FFFFFF"/>
    <a:srgbClr val="6E6E6E"/>
    <a:srgbClr val="008000"/>
    <a:srgbClr val="D04E1D"/>
    <a:srgbClr val="6D6D6D"/>
    <a:srgbClr val="D1501F"/>
    <a:srgbClr val="0000F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0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Модули и пространства имен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9559" y="3183371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8733"/>
            <a:ext cx="1100644" cy="1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инструмент для сбора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файлов в пакеты с соблюдением правильного порядка использования файлов.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80" y="2786832"/>
            <a:ext cx="6031240" cy="26883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2145" y="2269184"/>
            <a:ext cx="2407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https://webpack.js.org/</a:t>
            </a:r>
          </a:p>
        </p:txBody>
      </p:sp>
    </p:spTree>
    <p:extLst>
      <p:ext uri="{BB962C8B-B14F-4D97-AF65-F5344CB8AC3E}">
        <p14:creationId xmlns:p14="http://schemas.microsoft.com/office/powerpoint/2010/main" val="970611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1600200" y="4977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6477000" y="498080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676400" y="1937942"/>
            <a:ext cx="2286001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0582"/>
            <a:ext cx="4191000" cy="29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840337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376739" y="2108248"/>
            <a:ext cx="2057400" cy="2674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110549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95067" y="2675804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004" y="3007958"/>
            <a:ext cx="202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dmitriy.okhrimenko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6139" y="337729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https://goo.gl/eeTdMv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3469259"/>
            <a:ext cx="202798" cy="2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Модули и пространства имен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пространств имен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Работа с модулями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Настройка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Пространства имен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Пространство имен - механизм для группировки кода и определения отдельных областей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видимости.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08410"/>
            <a:ext cx="6385704" cy="2707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180358"/>
            <a:ext cx="3943751" cy="6502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8737" y="2108410"/>
            <a:ext cx="838200" cy="406189"/>
          </a:xfrm>
          <a:prstGeom prst="rect">
            <a:avLst/>
          </a:prstGeom>
          <a:solidFill>
            <a:srgbClr val="FFFFCC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66800" y="2743201"/>
            <a:ext cx="838200" cy="304800"/>
          </a:xfrm>
          <a:prstGeom prst="rect">
            <a:avLst/>
          </a:prstGeom>
          <a:solidFill>
            <a:srgbClr val="FFFFCC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9296400" y="2211238"/>
            <a:ext cx="838200" cy="304800"/>
          </a:xfrm>
          <a:prstGeom prst="rect">
            <a:avLst/>
          </a:prstGeom>
          <a:solidFill>
            <a:srgbClr val="FFFFCC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74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Triple Slash Reference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298868"/>
            <a:ext cx="11201400" cy="3568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Директива для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компилятора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Определяет зависимость для данного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Указывается в начале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tsc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--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outFile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app.js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main.ts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Компилируем </a:t>
            </a:r>
            <a:r>
              <a:rPr lang="en-US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main.ts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и все связанные файлы в один файл </a:t>
            </a:r>
            <a:r>
              <a:rPr 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app.js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62" y="1585648"/>
            <a:ext cx="5553075" cy="6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3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126423"/>
            <a:ext cx="3108735" cy="208936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88392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Модуль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отдельный файл со своей областью видимости. Переменные, функции, классы и д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ругие языковые конструкции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определенные в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модуле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доступные за его пределами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айл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в котором на верхнем уровне находиться </a:t>
            </a:r>
            <a:r>
              <a:rPr lang="ru-RU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является модулем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Зависимости между модулями определяются с помощью ключевого слова </a:t>
            </a:r>
            <a:r>
              <a:rPr lang="ru-RU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endParaRPr lang="ru-RU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Модули импортируются с помощью загрузчиков модулей. Во время выполнения загрузчик модуля ответственный за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определение расположения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модуля и его загрузку перед его выполнением. 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Загрузчики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модулей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ru-RU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CommonJS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SystemJS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requier.js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1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Использования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4420"/>
            <a:ext cx="4800600" cy="985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407"/>
          <a:stretch/>
        </p:blipFill>
        <p:spPr>
          <a:xfrm>
            <a:off x="6477000" y="1724627"/>
            <a:ext cx="5257800" cy="332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t="456"/>
          <a:stretch/>
        </p:blipFill>
        <p:spPr>
          <a:xfrm>
            <a:off x="819164" y="2667000"/>
            <a:ext cx="8606732" cy="31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142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модулями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способы определения зависимостей между модулями: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CommonJS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ES6 modules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0" y="3123899"/>
            <a:ext cx="2691096" cy="2486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3048000"/>
            <a:ext cx="3657600" cy="169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3004569"/>
            <a:ext cx="3886200" cy="130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150" y="287140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AMD modules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33693" y="28714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CommonJS</a:t>
            </a:r>
            <a:endParaRPr lang="ru-R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794563" y="283191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52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3" grpId="0"/>
    </p:bld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37500</TotalTime>
  <Words>370</Words>
  <Application>Microsoft Office PowerPoint</Application>
  <PresentationFormat>Widescreen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625</cp:revision>
  <dcterms:created xsi:type="dcterms:W3CDTF">2010-11-10T13:30:04Z</dcterms:created>
  <dcterms:modified xsi:type="dcterms:W3CDTF">2018-06-08T10:50:07Z</dcterms:modified>
</cp:coreProperties>
</file>