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70" r:id="rId13"/>
    <p:sldId id="271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/>
    <p:restoredTop sz="94628"/>
  </p:normalViewPr>
  <p:slideViewPr>
    <p:cSldViewPr snapToGrid="0">
      <p:cViewPr varScale="1">
        <p:scale>
          <a:sx n="77" d="100"/>
          <a:sy n="77" d="100"/>
        </p:scale>
        <p:origin x="20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en/delta/index.html" TargetMode="External"/><Relationship Id="rId1" Type="http://schemas.openxmlformats.org/officeDocument/2006/relationships/hyperlink" Target="https://docs.databricks.com/en/dbfs/index.html" TargetMode="Externa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atabricks.com/" TargetMode="External"/><Relationship Id="rId2" Type="http://schemas.openxmlformats.org/officeDocument/2006/relationships/hyperlink" Target="https://www.databricks.com/dataaisummit" TargetMode="External"/><Relationship Id="rId1" Type="http://schemas.openxmlformats.org/officeDocument/2006/relationships/hyperlink" Target="https://community.cloud.databricks.com/login.html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docs.databricks.com/en/sql/index.html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hyperlink" Target="https://docs.databricks.com/en/machine-learning/model-serving/index.html" TargetMode="External"/><Relationship Id="rId1" Type="http://schemas.openxmlformats.org/officeDocument/2006/relationships/hyperlink" Target="https://docs.databricks.com/en/delta-live-tables/index.html" TargetMode="Externa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hyperlink" Target="https://docs.databricks.com/en/jobs/index.html" TargetMode="External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en/security/auth/access-control/index.html" TargetMode="External"/><Relationship Id="rId2" Type="http://schemas.openxmlformats.org/officeDocument/2006/relationships/hyperlink" Target="https://docs.databricks.com/en/data-governance/unity-catalog/index.html" TargetMode="External"/><Relationship Id="rId1" Type="http://schemas.openxmlformats.org/officeDocument/2006/relationships/hyperlink" Target="https://docs.databricks.com/en/security/index.html" TargetMode="External"/><Relationship Id="rId5" Type="http://schemas.openxmlformats.org/officeDocument/2006/relationships/hyperlink" Target="https://docs.databricks.com/en/security/keys/index.html" TargetMode="External"/><Relationship Id="rId4" Type="http://schemas.openxmlformats.org/officeDocument/2006/relationships/hyperlink" Target="https://docs.databricks.com/en/security/network/index.html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docs.databricks.com/en/security/network/classic/index.html" TargetMode="External"/><Relationship Id="rId7" Type="http://schemas.openxmlformats.org/officeDocument/2006/relationships/image" Target="../media/image13.svg"/><Relationship Id="rId2" Type="http://schemas.openxmlformats.org/officeDocument/2006/relationships/hyperlink" Target="https://docs.databricks.com/en/security/network/front-end/ip-access-list.html" TargetMode="External"/><Relationship Id="rId1" Type="http://schemas.openxmlformats.org/officeDocument/2006/relationships/hyperlink" Target="https://docs.databricks.com/en/security/network/front-end/front-end-private-connect.html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hyperlink" Target="https://docs.databricks.com/en/security/network/serverless-network-security/index.html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docs.databricks.com/en/security/network/classic/privatelink.html" TargetMode="External"/><Relationship Id="rId9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databricks.com/en/lakehouse-monitoring/index.html" TargetMode="External"/><Relationship Id="rId1" Type="http://schemas.openxmlformats.org/officeDocument/2006/relationships/hyperlink" Target="https://docs.databricks.com/en/lakehouse-monitoring/expense.html" TargetMode="Externa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en/machine-learning/foundation-models/index.html" TargetMode="External"/><Relationship Id="rId7" Type="http://schemas.openxmlformats.org/officeDocument/2006/relationships/image" Target="../media/image25.svg"/><Relationship Id="rId2" Type="http://schemas.openxmlformats.org/officeDocument/2006/relationships/hyperlink" Target="https://docs.databricks.com/en/generative-ai/pretrained-models.html" TargetMode="External"/><Relationship Id="rId1" Type="http://schemas.openxmlformats.org/officeDocument/2006/relationships/hyperlink" Target="https://docs.databricks.com/en/large-language-models/ai-functions.html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databricks.com/en/data-governance/unity-catalog/index.html" TargetMode="External"/><Relationship Id="rId1" Type="http://schemas.openxmlformats.org/officeDocument/2006/relationships/hyperlink" Target="https://docs.databricks.com/en/delta-sharing/index.html" TargetMode="Externa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ataninsight/optimizing-big-data-with-apache-iceberg-in-databricks-ef95c66270fa" TargetMode="External"/><Relationship Id="rId2" Type="http://schemas.openxmlformats.org/officeDocument/2006/relationships/hyperlink" Target="https://www.onehouse.ai/blog/how-to-use-apache-hudi-with-databricks" TargetMode="External"/><Relationship Id="rId1" Type="http://schemas.openxmlformats.org/officeDocument/2006/relationships/hyperlink" Target="https://docs.databricks.com/en/delta/index.html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en/delta/index.html" TargetMode="External"/><Relationship Id="rId1" Type="http://schemas.openxmlformats.org/officeDocument/2006/relationships/hyperlink" Target="https://docs.databricks.com/en/dbfs/index.html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atabricks.com/" TargetMode="External"/><Relationship Id="rId2" Type="http://schemas.openxmlformats.org/officeDocument/2006/relationships/hyperlink" Target="https://www.databricks.com/dataaisummit" TargetMode="External"/><Relationship Id="rId1" Type="http://schemas.openxmlformats.org/officeDocument/2006/relationships/hyperlink" Target="https://community.cloud.databricks.com/login.html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hyperlink" Target="https://docs.databricks.com/en/delta-live-tables/index.html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docs.databricks.com/en/jobs/index.html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docs.databricks.com/en/machine-learning/model-serving/index.html" TargetMode="External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docs.databricks.com/en/sql/index.html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en/security/auth/access-control/index.html" TargetMode="External"/><Relationship Id="rId2" Type="http://schemas.openxmlformats.org/officeDocument/2006/relationships/hyperlink" Target="https://docs.databricks.com/en/data-governance/unity-catalog/index.html" TargetMode="External"/><Relationship Id="rId1" Type="http://schemas.openxmlformats.org/officeDocument/2006/relationships/hyperlink" Target="https://docs.databricks.com/en/security/index.html" TargetMode="External"/><Relationship Id="rId5" Type="http://schemas.openxmlformats.org/officeDocument/2006/relationships/hyperlink" Target="https://docs.databricks.com/en/security/keys/index.html" TargetMode="External"/><Relationship Id="rId4" Type="http://schemas.openxmlformats.org/officeDocument/2006/relationships/hyperlink" Target="https://docs.databricks.com/en/security/network/index.html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atabricks.com/en/security/network/classic/privatelink.html" TargetMode="External"/><Relationship Id="rId3" Type="http://schemas.openxmlformats.org/officeDocument/2006/relationships/hyperlink" Target="https://docs.databricks.com/en/security/network/front-end/front-end-private-connect.html" TargetMode="External"/><Relationship Id="rId7" Type="http://schemas.openxmlformats.org/officeDocument/2006/relationships/hyperlink" Target="https://docs.databricks.com/en/security/network/classic/index.html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11" Type="http://schemas.openxmlformats.org/officeDocument/2006/relationships/hyperlink" Target="https://docs.databricks.com/en/security/network/serverless-network-security/index.html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7.svg"/><Relationship Id="rId4" Type="http://schemas.openxmlformats.org/officeDocument/2006/relationships/hyperlink" Target="https://docs.databricks.com/en/security/network/front-end/ip-access-list.html" TargetMode="External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en/lakehouse-monitoring/expense.html" TargetMode="External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hyperlink" Target="https://docs.databricks.com/en/lakehouse-monitoring/index.html" TargetMode="Externa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en/large-language-models/ai-functions.html" TargetMode="External"/><Relationship Id="rId7" Type="http://schemas.openxmlformats.org/officeDocument/2006/relationships/hyperlink" Target="https://docs.databricks.com/en/machine-learning/foundation-models/index.html" TargetMode="External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hyperlink" Target="https://docs.databricks.com/en/generative-ai/pretrained-models.html" TargetMode="Externa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en/delta-sharing/index.html" TargetMode="External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hyperlink" Target="https://docs.databricks.com/en/data-governance/unity-catalog/index.html" TargetMode="Externa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ataninsight/optimizing-big-data-with-apache-iceberg-in-databricks-ef95c66270fa" TargetMode="External"/><Relationship Id="rId2" Type="http://schemas.openxmlformats.org/officeDocument/2006/relationships/hyperlink" Target="https://www.onehouse.ai/blog/how-to-use-apache-hudi-with-databricks" TargetMode="External"/><Relationship Id="rId1" Type="http://schemas.openxmlformats.org/officeDocument/2006/relationships/hyperlink" Target="https://docs.databricks.com/en/delta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9509B-AA8A-4745-9EC2-56C0F377C69B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5F33C3-4915-4892-8745-940EE07AA46D}">
      <dgm:prSet/>
      <dgm:spPr/>
      <dgm:t>
        <a:bodyPr/>
        <a:lstStyle/>
        <a:p>
          <a:r>
            <a:rPr lang="en-US"/>
            <a:t>Addititonal points:</a:t>
          </a:r>
        </a:p>
      </dgm:t>
    </dgm:pt>
    <dgm:pt modelId="{2512E77A-45DC-432A-BBD7-33CAB670A789}" type="parTrans" cxnId="{3901EBE4-F123-40BF-A3C7-0BD9D53BF3C0}">
      <dgm:prSet/>
      <dgm:spPr/>
      <dgm:t>
        <a:bodyPr/>
        <a:lstStyle/>
        <a:p>
          <a:endParaRPr lang="en-US"/>
        </a:p>
      </dgm:t>
    </dgm:pt>
    <dgm:pt modelId="{F085B6BA-7AB7-43C0-BBC2-04332888C041}" type="sibTrans" cxnId="{3901EBE4-F123-40BF-A3C7-0BD9D53BF3C0}">
      <dgm:prSet/>
      <dgm:spPr/>
      <dgm:t>
        <a:bodyPr/>
        <a:lstStyle/>
        <a:p>
          <a:endParaRPr lang="en-US"/>
        </a:p>
      </dgm:t>
    </dgm:pt>
    <dgm:pt modelId="{7F1B3AF7-2298-411A-9551-114F2F479A2B}">
      <dgm:prSet/>
      <dgm:spPr/>
      <dgm:t>
        <a:bodyPr/>
        <a:lstStyle/>
        <a:p>
          <a:r>
            <a:rPr lang="en-GB"/>
            <a:t>B</a:t>
          </a:r>
          <a:r>
            <a:rPr lang="en-US"/>
            <a:t>uild on Data Lake (</a:t>
          </a:r>
          <a:r>
            <a:rPr lang="en-US">
              <a:hlinkClick xmlns:r="http://schemas.openxmlformats.org/officeDocument/2006/relationships" r:id="rId1"/>
            </a:rPr>
            <a:t>DBFS</a:t>
          </a:r>
          <a:r>
            <a:rPr lang="en-US"/>
            <a:t>)</a:t>
          </a:r>
        </a:p>
      </dgm:t>
    </dgm:pt>
    <dgm:pt modelId="{D026B661-2DF8-4FEA-91CA-75A76909AF87}" type="parTrans" cxnId="{306E3307-AE6D-45EC-BE3A-7474A3FCB51A}">
      <dgm:prSet/>
      <dgm:spPr/>
      <dgm:t>
        <a:bodyPr/>
        <a:lstStyle/>
        <a:p>
          <a:endParaRPr lang="en-US"/>
        </a:p>
      </dgm:t>
    </dgm:pt>
    <dgm:pt modelId="{B089AA36-D647-42B8-9CC1-1807000A16C4}" type="sibTrans" cxnId="{306E3307-AE6D-45EC-BE3A-7474A3FCB51A}">
      <dgm:prSet/>
      <dgm:spPr/>
      <dgm:t>
        <a:bodyPr/>
        <a:lstStyle/>
        <a:p>
          <a:endParaRPr lang="en-US"/>
        </a:p>
      </dgm:t>
    </dgm:pt>
    <dgm:pt modelId="{DD5CEA4C-E3CE-479B-856D-E773E500517B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Delta Lake</a:t>
          </a:r>
          <a:r>
            <a:rPr lang="en-US"/>
            <a:t> is built on top of Data Lake </a:t>
          </a:r>
        </a:p>
      </dgm:t>
    </dgm:pt>
    <dgm:pt modelId="{03EE878B-F7F4-4FA1-935C-C044F4792123}" type="parTrans" cxnId="{FEDB85A4-0519-422A-9543-BC043AF7F788}">
      <dgm:prSet/>
      <dgm:spPr/>
      <dgm:t>
        <a:bodyPr/>
        <a:lstStyle/>
        <a:p>
          <a:endParaRPr lang="en-US"/>
        </a:p>
      </dgm:t>
    </dgm:pt>
    <dgm:pt modelId="{2E379B22-CC4F-4501-BE50-90FB5D7749F4}" type="sibTrans" cxnId="{FEDB85A4-0519-422A-9543-BC043AF7F788}">
      <dgm:prSet/>
      <dgm:spPr/>
      <dgm:t>
        <a:bodyPr/>
        <a:lstStyle/>
        <a:p>
          <a:endParaRPr lang="en-US"/>
        </a:p>
      </dgm:t>
    </dgm:pt>
    <dgm:pt modelId="{51AEE083-9036-484E-A0A0-DB6843ECCED4}" type="pres">
      <dgm:prSet presAssocID="{BAE9509B-AA8A-4745-9EC2-56C0F377C6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A8F1FC-10AE-4D47-8400-7D61B094E00F}" type="pres">
      <dgm:prSet presAssocID="{BF5F33C3-4915-4892-8745-940EE07AA46D}" presName="hierRoot1" presStyleCnt="0">
        <dgm:presLayoutVars>
          <dgm:hierBranch val="init"/>
        </dgm:presLayoutVars>
      </dgm:prSet>
      <dgm:spPr/>
    </dgm:pt>
    <dgm:pt modelId="{6026F0CD-F808-934F-8F83-5C1B8532427D}" type="pres">
      <dgm:prSet presAssocID="{BF5F33C3-4915-4892-8745-940EE07AA46D}" presName="rootComposite1" presStyleCnt="0"/>
      <dgm:spPr/>
    </dgm:pt>
    <dgm:pt modelId="{7AA9F754-0EF5-8C4A-BAAD-A9FE7A233BCD}" type="pres">
      <dgm:prSet presAssocID="{BF5F33C3-4915-4892-8745-940EE07AA46D}" presName="rootText1" presStyleLbl="node0" presStyleIdx="0" presStyleCnt="1">
        <dgm:presLayoutVars>
          <dgm:chPref val="3"/>
        </dgm:presLayoutVars>
      </dgm:prSet>
      <dgm:spPr/>
    </dgm:pt>
    <dgm:pt modelId="{46BCE136-1F16-5A4D-AC32-DDF4FB69F2E9}" type="pres">
      <dgm:prSet presAssocID="{BF5F33C3-4915-4892-8745-940EE07AA46D}" presName="rootConnector1" presStyleLbl="node1" presStyleIdx="0" presStyleCnt="0"/>
      <dgm:spPr/>
    </dgm:pt>
    <dgm:pt modelId="{6939E97B-2D4A-6143-8577-6E3E0DE565E6}" type="pres">
      <dgm:prSet presAssocID="{BF5F33C3-4915-4892-8745-940EE07AA46D}" presName="hierChild2" presStyleCnt="0"/>
      <dgm:spPr/>
    </dgm:pt>
    <dgm:pt modelId="{3BA35348-8C4E-4544-AE77-429D9D6A848B}" type="pres">
      <dgm:prSet presAssocID="{D026B661-2DF8-4FEA-91CA-75A76909AF87}" presName="Name37" presStyleLbl="parChTrans1D2" presStyleIdx="0" presStyleCnt="2"/>
      <dgm:spPr/>
    </dgm:pt>
    <dgm:pt modelId="{8BE857C4-3E3F-AA41-861D-B6C31C291C13}" type="pres">
      <dgm:prSet presAssocID="{7F1B3AF7-2298-411A-9551-114F2F479A2B}" presName="hierRoot2" presStyleCnt="0">
        <dgm:presLayoutVars>
          <dgm:hierBranch val="init"/>
        </dgm:presLayoutVars>
      </dgm:prSet>
      <dgm:spPr/>
    </dgm:pt>
    <dgm:pt modelId="{C01C15D6-A939-0842-9CEB-3B4FA01FAEFE}" type="pres">
      <dgm:prSet presAssocID="{7F1B3AF7-2298-411A-9551-114F2F479A2B}" presName="rootComposite" presStyleCnt="0"/>
      <dgm:spPr/>
    </dgm:pt>
    <dgm:pt modelId="{AC12EF7B-9F27-4B48-80DF-0D1FB1BE34C6}" type="pres">
      <dgm:prSet presAssocID="{7F1B3AF7-2298-411A-9551-114F2F479A2B}" presName="rootText" presStyleLbl="node2" presStyleIdx="0" presStyleCnt="2">
        <dgm:presLayoutVars>
          <dgm:chPref val="3"/>
        </dgm:presLayoutVars>
      </dgm:prSet>
      <dgm:spPr/>
    </dgm:pt>
    <dgm:pt modelId="{71A69F65-0216-E845-9E18-459ED84A2480}" type="pres">
      <dgm:prSet presAssocID="{7F1B3AF7-2298-411A-9551-114F2F479A2B}" presName="rootConnector" presStyleLbl="node2" presStyleIdx="0" presStyleCnt="2"/>
      <dgm:spPr/>
    </dgm:pt>
    <dgm:pt modelId="{55C7691D-71A7-0A41-BCB3-C52E42E9342C}" type="pres">
      <dgm:prSet presAssocID="{7F1B3AF7-2298-411A-9551-114F2F479A2B}" presName="hierChild4" presStyleCnt="0"/>
      <dgm:spPr/>
    </dgm:pt>
    <dgm:pt modelId="{E5CA71C1-8673-114A-B58C-9F45B72F7456}" type="pres">
      <dgm:prSet presAssocID="{7F1B3AF7-2298-411A-9551-114F2F479A2B}" presName="hierChild5" presStyleCnt="0"/>
      <dgm:spPr/>
    </dgm:pt>
    <dgm:pt modelId="{E918BD40-635A-D64D-A8B9-E587CB5B7EE0}" type="pres">
      <dgm:prSet presAssocID="{03EE878B-F7F4-4FA1-935C-C044F4792123}" presName="Name37" presStyleLbl="parChTrans1D2" presStyleIdx="1" presStyleCnt="2"/>
      <dgm:spPr/>
    </dgm:pt>
    <dgm:pt modelId="{CCBDBA67-2D9E-694B-80D9-56C04BD16FCA}" type="pres">
      <dgm:prSet presAssocID="{DD5CEA4C-E3CE-479B-856D-E773E500517B}" presName="hierRoot2" presStyleCnt="0">
        <dgm:presLayoutVars>
          <dgm:hierBranch val="init"/>
        </dgm:presLayoutVars>
      </dgm:prSet>
      <dgm:spPr/>
    </dgm:pt>
    <dgm:pt modelId="{26CEF1C0-68CB-2140-ADDF-F8C0EB92050D}" type="pres">
      <dgm:prSet presAssocID="{DD5CEA4C-E3CE-479B-856D-E773E500517B}" presName="rootComposite" presStyleCnt="0"/>
      <dgm:spPr/>
    </dgm:pt>
    <dgm:pt modelId="{5D71B858-EF7E-034D-9EE3-1CB3723948B1}" type="pres">
      <dgm:prSet presAssocID="{DD5CEA4C-E3CE-479B-856D-E773E500517B}" presName="rootText" presStyleLbl="node2" presStyleIdx="1" presStyleCnt="2">
        <dgm:presLayoutVars>
          <dgm:chPref val="3"/>
        </dgm:presLayoutVars>
      </dgm:prSet>
      <dgm:spPr/>
    </dgm:pt>
    <dgm:pt modelId="{339A8E6C-E915-D244-A0E9-46475F2ADB67}" type="pres">
      <dgm:prSet presAssocID="{DD5CEA4C-E3CE-479B-856D-E773E500517B}" presName="rootConnector" presStyleLbl="node2" presStyleIdx="1" presStyleCnt="2"/>
      <dgm:spPr/>
    </dgm:pt>
    <dgm:pt modelId="{7BAA8D16-7B3B-7445-B15A-55FB3525AF3B}" type="pres">
      <dgm:prSet presAssocID="{DD5CEA4C-E3CE-479B-856D-E773E500517B}" presName="hierChild4" presStyleCnt="0"/>
      <dgm:spPr/>
    </dgm:pt>
    <dgm:pt modelId="{40483E93-947E-1F40-8881-DFD57028FF8D}" type="pres">
      <dgm:prSet presAssocID="{DD5CEA4C-E3CE-479B-856D-E773E500517B}" presName="hierChild5" presStyleCnt="0"/>
      <dgm:spPr/>
    </dgm:pt>
    <dgm:pt modelId="{71014FC6-75F0-F347-A3D1-019B944394A9}" type="pres">
      <dgm:prSet presAssocID="{BF5F33C3-4915-4892-8745-940EE07AA46D}" presName="hierChild3" presStyleCnt="0"/>
      <dgm:spPr/>
    </dgm:pt>
  </dgm:ptLst>
  <dgm:cxnLst>
    <dgm:cxn modelId="{306E3307-AE6D-45EC-BE3A-7474A3FCB51A}" srcId="{BF5F33C3-4915-4892-8745-940EE07AA46D}" destId="{7F1B3AF7-2298-411A-9551-114F2F479A2B}" srcOrd="0" destOrd="0" parTransId="{D026B661-2DF8-4FEA-91CA-75A76909AF87}" sibTransId="{B089AA36-D647-42B8-9CC1-1807000A16C4}"/>
    <dgm:cxn modelId="{0C85FF09-B95E-1B44-AC44-1232807040AF}" type="presOf" srcId="{BAE9509B-AA8A-4745-9EC2-56C0F377C69B}" destId="{51AEE083-9036-484E-A0A0-DB6843ECCED4}" srcOrd="0" destOrd="0" presId="urn:microsoft.com/office/officeart/2005/8/layout/orgChart1"/>
    <dgm:cxn modelId="{4CC6151E-3211-8E40-82A5-8F3D8B52200F}" type="presOf" srcId="{7F1B3AF7-2298-411A-9551-114F2F479A2B}" destId="{71A69F65-0216-E845-9E18-459ED84A2480}" srcOrd="1" destOrd="0" presId="urn:microsoft.com/office/officeart/2005/8/layout/orgChart1"/>
    <dgm:cxn modelId="{BDE5792F-DCF3-2440-8CAC-43586A5B7610}" type="presOf" srcId="{BF5F33C3-4915-4892-8745-940EE07AA46D}" destId="{7AA9F754-0EF5-8C4A-BAAD-A9FE7A233BCD}" srcOrd="0" destOrd="0" presId="urn:microsoft.com/office/officeart/2005/8/layout/orgChart1"/>
    <dgm:cxn modelId="{07B42134-027B-464D-9042-96D862359197}" type="presOf" srcId="{DD5CEA4C-E3CE-479B-856D-E773E500517B}" destId="{5D71B858-EF7E-034D-9EE3-1CB3723948B1}" srcOrd="0" destOrd="0" presId="urn:microsoft.com/office/officeart/2005/8/layout/orgChart1"/>
    <dgm:cxn modelId="{B613F990-8A7E-7543-8870-F7EE939D6CC4}" type="presOf" srcId="{7F1B3AF7-2298-411A-9551-114F2F479A2B}" destId="{AC12EF7B-9F27-4B48-80DF-0D1FB1BE34C6}" srcOrd="0" destOrd="0" presId="urn:microsoft.com/office/officeart/2005/8/layout/orgChart1"/>
    <dgm:cxn modelId="{A664309B-92B5-FE43-A96E-8145B2222AA7}" type="presOf" srcId="{03EE878B-F7F4-4FA1-935C-C044F4792123}" destId="{E918BD40-635A-D64D-A8B9-E587CB5B7EE0}" srcOrd="0" destOrd="0" presId="urn:microsoft.com/office/officeart/2005/8/layout/orgChart1"/>
    <dgm:cxn modelId="{F1AAC8A1-25F2-CB44-B876-6E19F2A192F4}" type="presOf" srcId="{DD5CEA4C-E3CE-479B-856D-E773E500517B}" destId="{339A8E6C-E915-D244-A0E9-46475F2ADB67}" srcOrd="1" destOrd="0" presId="urn:microsoft.com/office/officeart/2005/8/layout/orgChart1"/>
    <dgm:cxn modelId="{FEDB85A4-0519-422A-9543-BC043AF7F788}" srcId="{BF5F33C3-4915-4892-8745-940EE07AA46D}" destId="{DD5CEA4C-E3CE-479B-856D-E773E500517B}" srcOrd="1" destOrd="0" parTransId="{03EE878B-F7F4-4FA1-935C-C044F4792123}" sibTransId="{2E379B22-CC4F-4501-BE50-90FB5D7749F4}"/>
    <dgm:cxn modelId="{51229FC6-43A0-A440-ABE8-A2A212056F8B}" type="presOf" srcId="{BF5F33C3-4915-4892-8745-940EE07AA46D}" destId="{46BCE136-1F16-5A4D-AC32-DDF4FB69F2E9}" srcOrd="1" destOrd="0" presId="urn:microsoft.com/office/officeart/2005/8/layout/orgChart1"/>
    <dgm:cxn modelId="{63A48ECA-C467-464F-90F3-EB8E9B4F2FF0}" type="presOf" srcId="{D026B661-2DF8-4FEA-91CA-75A76909AF87}" destId="{3BA35348-8C4E-4544-AE77-429D9D6A848B}" srcOrd="0" destOrd="0" presId="urn:microsoft.com/office/officeart/2005/8/layout/orgChart1"/>
    <dgm:cxn modelId="{3901EBE4-F123-40BF-A3C7-0BD9D53BF3C0}" srcId="{BAE9509B-AA8A-4745-9EC2-56C0F377C69B}" destId="{BF5F33C3-4915-4892-8745-940EE07AA46D}" srcOrd="0" destOrd="0" parTransId="{2512E77A-45DC-432A-BBD7-33CAB670A789}" sibTransId="{F085B6BA-7AB7-43C0-BBC2-04332888C041}"/>
    <dgm:cxn modelId="{23BF168F-8565-EA45-8505-69C58200F966}" type="presParOf" srcId="{51AEE083-9036-484E-A0A0-DB6843ECCED4}" destId="{28A8F1FC-10AE-4D47-8400-7D61B094E00F}" srcOrd="0" destOrd="0" presId="urn:microsoft.com/office/officeart/2005/8/layout/orgChart1"/>
    <dgm:cxn modelId="{09F834EB-F71E-A641-A9AD-77AECBF2B95B}" type="presParOf" srcId="{28A8F1FC-10AE-4D47-8400-7D61B094E00F}" destId="{6026F0CD-F808-934F-8F83-5C1B8532427D}" srcOrd="0" destOrd="0" presId="urn:microsoft.com/office/officeart/2005/8/layout/orgChart1"/>
    <dgm:cxn modelId="{49FF27AB-C09D-6643-A7F9-7B2F4F1FF599}" type="presParOf" srcId="{6026F0CD-F808-934F-8F83-5C1B8532427D}" destId="{7AA9F754-0EF5-8C4A-BAAD-A9FE7A233BCD}" srcOrd="0" destOrd="0" presId="urn:microsoft.com/office/officeart/2005/8/layout/orgChart1"/>
    <dgm:cxn modelId="{83A4A8E2-E8EB-5B40-99A4-DBF0EE17CC22}" type="presParOf" srcId="{6026F0CD-F808-934F-8F83-5C1B8532427D}" destId="{46BCE136-1F16-5A4D-AC32-DDF4FB69F2E9}" srcOrd="1" destOrd="0" presId="urn:microsoft.com/office/officeart/2005/8/layout/orgChart1"/>
    <dgm:cxn modelId="{4E740BB9-1A93-1B47-8702-052790B5C12F}" type="presParOf" srcId="{28A8F1FC-10AE-4D47-8400-7D61B094E00F}" destId="{6939E97B-2D4A-6143-8577-6E3E0DE565E6}" srcOrd="1" destOrd="0" presId="urn:microsoft.com/office/officeart/2005/8/layout/orgChart1"/>
    <dgm:cxn modelId="{CB52CA58-5A70-F749-82C9-372AA6A930BF}" type="presParOf" srcId="{6939E97B-2D4A-6143-8577-6E3E0DE565E6}" destId="{3BA35348-8C4E-4544-AE77-429D9D6A848B}" srcOrd="0" destOrd="0" presId="urn:microsoft.com/office/officeart/2005/8/layout/orgChart1"/>
    <dgm:cxn modelId="{872085DA-C7D3-414B-B4AE-5E166127D367}" type="presParOf" srcId="{6939E97B-2D4A-6143-8577-6E3E0DE565E6}" destId="{8BE857C4-3E3F-AA41-861D-B6C31C291C13}" srcOrd="1" destOrd="0" presId="urn:microsoft.com/office/officeart/2005/8/layout/orgChart1"/>
    <dgm:cxn modelId="{723FB2B7-5350-104A-8D28-3FD695264B1E}" type="presParOf" srcId="{8BE857C4-3E3F-AA41-861D-B6C31C291C13}" destId="{C01C15D6-A939-0842-9CEB-3B4FA01FAEFE}" srcOrd="0" destOrd="0" presId="urn:microsoft.com/office/officeart/2005/8/layout/orgChart1"/>
    <dgm:cxn modelId="{CFCC36F5-9FD8-4B41-821D-89F45FD423C8}" type="presParOf" srcId="{C01C15D6-A939-0842-9CEB-3B4FA01FAEFE}" destId="{AC12EF7B-9F27-4B48-80DF-0D1FB1BE34C6}" srcOrd="0" destOrd="0" presId="urn:microsoft.com/office/officeart/2005/8/layout/orgChart1"/>
    <dgm:cxn modelId="{6A583984-6704-FC4E-BFA6-F1D9DDC9382E}" type="presParOf" srcId="{C01C15D6-A939-0842-9CEB-3B4FA01FAEFE}" destId="{71A69F65-0216-E845-9E18-459ED84A2480}" srcOrd="1" destOrd="0" presId="urn:microsoft.com/office/officeart/2005/8/layout/orgChart1"/>
    <dgm:cxn modelId="{27A16C64-DBA6-A043-9BAB-B4E594A53A24}" type="presParOf" srcId="{8BE857C4-3E3F-AA41-861D-B6C31C291C13}" destId="{55C7691D-71A7-0A41-BCB3-C52E42E9342C}" srcOrd="1" destOrd="0" presId="urn:microsoft.com/office/officeart/2005/8/layout/orgChart1"/>
    <dgm:cxn modelId="{DD8232FA-98D3-714E-9118-A59804526CD9}" type="presParOf" srcId="{8BE857C4-3E3F-AA41-861D-B6C31C291C13}" destId="{E5CA71C1-8673-114A-B58C-9F45B72F7456}" srcOrd="2" destOrd="0" presId="urn:microsoft.com/office/officeart/2005/8/layout/orgChart1"/>
    <dgm:cxn modelId="{C3C0F99A-FF7D-4B41-88C8-6E966D4804A3}" type="presParOf" srcId="{6939E97B-2D4A-6143-8577-6E3E0DE565E6}" destId="{E918BD40-635A-D64D-A8B9-E587CB5B7EE0}" srcOrd="2" destOrd="0" presId="urn:microsoft.com/office/officeart/2005/8/layout/orgChart1"/>
    <dgm:cxn modelId="{8434C178-6252-8143-8465-36CF59518D9B}" type="presParOf" srcId="{6939E97B-2D4A-6143-8577-6E3E0DE565E6}" destId="{CCBDBA67-2D9E-694B-80D9-56C04BD16FCA}" srcOrd="3" destOrd="0" presId="urn:microsoft.com/office/officeart/2005/8/layout/orgChart1"/>
    <dgm:cxn modelId="{317EED2C-EF87-5C4E-83CA-B105B5B8A894}" type="presParOf" srcId="{CCBDBA67-2D9E-694B-80D9-56C04BD16FCA}" destId="{26CEF1C0-68CB-2140-ADDF-F8C0EB92050D}" srcOrd="0" destOrd="0" presId="urn:microsoft.com/office/officeart/2005/8/layout/orgChart1"/>
    <dgm:cxn modelId="{856E3039-3FD1-B348-B30D-BB8CBD1DBC32}" type="presParOf" srcId="{26CEF1C0-68CB-2140-ADDF-F8C0EB92050D}" destId="{5D71B858-EF7E-034D-9EE3-1CB3723948B1}" srcOrd="0" destOrd="0" presId="urn:microsoft.com/office/officeart/2005/8/layout/orgChart1"/>
    <dgm:cxn modelId="{80DA93FE-C60F-0242-B1E5-704F65766644}" type="presParOf" srcId="{26CEF1C0-68CB-2140-ADDF-F8C0EB92050D}" destId="{339A8E6C-E915-D244-A0E9-46475F2ADB67}" srcOrd="1" destOrd="0" presId="urn:microsoft.com/office/officeart/2005/8/layout/orgChart1"/>
    <dgm:cxn modelId="{3FE56A0F-C56D-5449-8F36-4E0FC695E14E}" type="presParOf" srcId="{CCBDBA67-2D9E-694B-80D9-56C04BD16FCA}" destId="{7BAA8D16-7B3B-7445-B15A-55FB3525AF3B}" srcOrd="1" destOrd="0" presId="urn:microsoft.com/office/officeart/2005/8/layout/orgChart1"/>
    <dgm:cxn modelId="{A6183192-7359-7847-ADEF-3957502E164D}" type="presParOf" srcId="{CCBDBA67-2D9E-694B-80D9-56C04BD16FCA}" destId="{40483E93-947E-1F40-8881-DFD57028FF8D}" srcOrd="2" destOrd="0" presId="urn:microsoft.com/office/officeart/2005/8/layout/orgChart1"/>
    <dgm:cxn modelId="{C2261304-462D-9446-BE32-76F1D96AE5F3}" type="presParOf" srcId="{28A8F1FC-10AE-4D47-8400-7D61B094E00F}" destId="{71014FC6-75F0-F347-A3D1-019B944394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2933AA-0736-41C8-ABC7-A806BFBF3AFC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CAE3A3-9E13-431C-90A0-164B8BE5F7D9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Free version </a:t>
          </a:r>
          <a:r>
            <a:rPr lang="en-US" dirty="0"/>
            <a:t>(Community Edition)</a:t>
          </a:r>
        </a:p>
      </dgm:t>
    </dgm:pt>
    <dgm:pt modelId="{F30D86CD-89E4-4E19-B200-DC18A7DD2ECA}" type="parTrans" cxnId="{31F5FEC8-1BDF-4B5A-BEBD-3FF67549FE1D}">
      <dgm:prSet/>
      <dgm:spPr/>
      <dgm:t>
        <a:bodyPr/>
        <a:lstStyle/>
        <a:p>
          <a:endParaRPr lang="en-US"/>
        </a:p>
      </dgm:t>
    </dgm:pt>
    <dgm:pt modelId="{F014DB3C-0B30-4A37-B530-1877BFD7F641}" type="sibTrans" cxnId="{31F5FEC8-1BDF-4B5A-BEBD-3FF67549FE1D}">
      <dgm:prSet/>
      <dgm:spPr/>
      <dgm:t>
        <a:bodyPr/>
        <a:lstStyle/>
        <a:p>
          <a:endParaRPr lang="en-US"/>
        </a:p>
      </dgm:t>
    </dgm:pt>
    <dgm:pt modelId="{798C3399-1EC0-41B1-AB5A-3E08B562960D}">
      <dgm:prSet/>
      <dgm:spPr/>
      <dgm:t>
        <a:bodyPr/>
        <a:lstStyle/>
        <a:p>
          <a:r>
            <a:rPr lang="en-US"/>
            <a:t>Collaboration on open-source projects (Spark, Delta, M</a:t>
          </a:r>
          <a:r>
            <a:rPr lang="en-GB"/>
            <a:t>l</a:t>
          </a:r>
          <a:r>
            <a:rPr lang="en-US"/>
            <a:t>flow, Unity Catalog)</a:t>
          </a:r>
        </a:p>
      </dgm:t>
    </dgm:pt>
    <dgm:pt modelId="{B312C845-9175-4E30-BF25-1AEB27C8A9D7}" type="parTrans" cxnId="{FEA10CA9-2A39-4DD2-B105-4E8EF7D79E69}">
      <dgm:prSet/>
      <dgm:spPr/>
      <dgm:t>
        <a:bodyPr/>
        <a:lstStyle/>
        <a:p>
          <a:endParaRPr lang="en-US"/>
        </a:p>
      </dgm:t>
    </dgm:pt>
    <dgm:pt modelId="{B0187A40-ABF8-4100-BC98-A0D38F71A90C}" type="sibTrans" cxnId="{FEA10CA9-2A39-4DD2-B105-4E8EF7D79E69}">
      <dgm:prSet/>
      <dgm:spPr/>
      <dgm:t>
        <a:bodyPr/>
        <a:lstStyle/>
        <a:p>
          <a:endParaRPr lang="en-US"/>
        </a:p>
      </dgm:t>
    </dgm:pt>
    <dgm:pt modelId="{2D3BA613-7CC9-4C26-A8F3-59CE0BF46169}">
      <dgm:prSet/>
      <dgm:spPr/>
      <dgm:t>
        <a:bodyPr/>
        <a:lstStyle/>
        <a:p>
          <a:r>
            <a:rPr lang="en-US"/>
            <a:t>Events and meetups (</a:t>
          </a:r>
          <a:r>
            <a:rPr lang="en-GB">
              <a:hlinkClick xmlns:r="http://schemas.openxmlformats.org/officeDocument/2006/relationships" r:id="rId2"/>
            </a:rPr>
            <a:t>Spark+AI Summit</a:t>
          </a:r>
          <a:r>
            <a:rPr lang="en-US"/>
            <a:t>)</a:t>
          </a:r>
        </a:p>
      </dgm:t>
    </dgm:pt>
    <dgm:pt modelId="{8208BBB6-1994-42C5-951A-74C71C92D0EF}" type="parTrans" cxnId="{1FB69F7C-18FE-4923-8A5C-40E7D36CA0D7}">
      <dgm:prSet/>
      <dgm:spPr/>
      <dgm:t>
        <a:bodyPr/>
        <a:lstStyle/>
        <a:p>
          <a:endParaRPr lang="en-US"/>
        </a:p>
      </dgm:t>
    </dgm:pt>
    <dgm:pt modelId="{A36FDFF4-7B7A-4284-9AB5-4E5AA87DC26E}" type="sibTrans" cxnId="{1FB69F7C-18FE-4923-8A5C-40E7D36CA0D7}">
      <dgm:prSet/>
      <dgm:spPr/>
      <dgm:t>
        <a:bodyPr/>
        <a:lstStyle/>
        <a:p>
          <a:endParaRPr lang="en-US"/>
        </a:p>
      </dgm:t>
    </dgm:pt>
    <dgm:pt modelId="{C52F2631-B6C0-4267-8C1A-0C8A185DEB3F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Forum</a:t>
          </a:r>
          <a:endParaRPr lang="en-US"/>
        </a:p>
      </dgm:t>
    </dgm:pt>
    <dgm:pt modelId="{06CC2637-1BD5-4124-B43C-7AE7964317C9}" type="parTrans" cxnId="{75FA04C0-1506-41D5-8C2C-768EAD8A975C}">
      <dgm:prSet/>
      <dgm:spPr/>
      <dgm:t>
        <a:bodyPr/>
        <a:lstStyle/>
        <a:p>
          <a:endParaRPr lang="en-US"/>
        </a:p>
      </dgm:t>
    </dgm:pt>
    <dgm:pt modelId="{18357EA6-8CE9-4665-9BAA-3F520463674C}" type="sibTrans" cxnId="{75FA04C0-1506-41D5-8C2C-768EAD8A975C}">
      <dgm:prSet/>
      <dgm:spPr/>
      <dgm:t>
        <a:bodyPr/>
        <a:lstStyle/>
        <a:p>
          <a:endParaRPr lang="en-US"/>
        </a:p>
      </dgm:t>
    </dgm:pt>
    <dgm:pt modelId="{07502B7C-62DB-184A-BEF9-9BBD91EE2824}" type="pres">
      <dgm:prSet presAssocID="{392933AA-0736-41C8-ABC7-A806BFBF3AFC}" presName="matrix" presStyleCnt="0">
        <dgm:presLayoutVars>
          <dgm:chMax val="1"/>
          <dgm:dir/>
          <dgm:resizeHandles val="exact"/>
        </dgm:presLayoutVars>
      </dgm:prSet>
      <dgm:spPr/>
    </dgm:pt>
    <dgm:pt modelId="{31CCF42B-894C-624B-A58E-041999751181}" type="pres">
      <dgm:prSet presAssocID="{392933AA-0736-41C8-ABC7-A806BFBF3AFC}" presName="diamond" presStyleLbl="bgShp" presStyleIdx="0" presStyleCnt="1"/>
      <dgm:spPr/>
    </dgm:pt>
    <dgm:pt modelId="{562887BE-F66C-7845-82D1-407CCE2C289A}" type="pres">
      <dgm:prSet presAssocID="{392933AA-0736-41C8-ABC7-A806BFBF3AF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7C6DE25-89E5-384B-9927-D2E816E930EB}" type="pres">
      <dgm:prSet presAssocID="{392933AA-0736-41C8-ABC7-A806BFBF3AF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3562049-3A9C-6D41-9C1B-4420DEAE9EE5}" type="pres">
      <dgm:prSet presAssocID="{392933AA-0736-41C8-ABC7-A806BFBF3AF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7B5A862-AD99-9847-B80F-001E99BBC6AA}" type="pres">
      <dgm:prSet presAssocID="{392933AA-0736-41C8-ABC7-A806BFBF3AF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ED56102-0E11-2F4B-965D-99DF7E51D4B3}" type="presOf" srcId="{C52F2631-B6C0-4267-8C1A-0C8A185DEB3F}" destId="{D7B5A862-AD99-9847-B80F-001E99BBC6AA}" srcOrd="0" destOrd="0" presId="urn:microsoft.com/office/officeart/2005/8/layout/matrix3"/>
    <dgm:cxn modelId="{0326833F-3C4D-8B44-B5D8-909D2B276059}" type="presOf" srcId="{392933AA-0736-41C8-ABC7-A806BFBF3AFC}" destId="{07502B7C-62DB-184A-BEF9-9BBD91EE2824}" srcOrd="0" destOrd="0" presId="urn:microsoft.com/office/officeart/2005/8/layout/matrix3"/>
    <dgm:cxn modelId="{FA637170-A175-C946-A96C-02F6304B80DD}" type="presOf" srcId="{5BCAE3A3-9E13-431C-90A0-164B8BE5F7D9}" destId="{562887BE-F66C-7845-82D1-407CCE2C289A}" srcOrd="0" destOrd="0" presId="urn:microsoft.com/office/officeart/2005/8/layout/matrix3"/>
    <dgm:cxn modelId="{1FB69F7C-18FE-4923-8A5C-40E7D36CA0D7}" srcId="{392933AA-0736-41C8-ABC7-A806BFBF3AFC}" destId="{2D3BA613-7CC9-4C26-A8F3-59CE0BF46169}" srcOrd="2" destOrd="0" parTransId="{8208BBB6-1994-42C5-951A-74C71C92D0EF}" sibTransId="{A36FDFF4-7B7A-4284-9AB5-4E5AA87DC26E}"/>
    <dgm:cxn modelId="{FEA10CA9-2A39-4DD2-B105-4E8EF7D79E69}" srcId="{392933AA-0736-41C8-ABC7-A806BFBF3AFC}" destId="{798C3399-1EC0-41B1-AB5A-3E08B562960D}" srcOrd="1" destOrd="0" parTransId="{B312C845-9175-4E30-BF25-1AEB27C8A9D7}" sibTransId="{B0187A40-ABF8-4100-BC98-A0D38F71A90C}"/>
    <dgm:cxn modelId="{A69173B7-9144-DE47-9F5B-FD00E92724A3}" type="presOf" srcId="{2D3BA613-7CC9-4C26-A8F3-59CE0BF46169}" destId="{83562049-3A9C-6D41-9C1B-4420DEAE9EE5}" srcOrd="0" destOrd="0" presId="urn:microsoft.com/office/officeart/2005/8/layout/matrix3"/>
    <dgm:cxn modelId="{75FA04C0-1506-41D5-8C2C-768EAD8A975C}" srcId="{392933AA-0736-41C8-ABC7-A806BFBF3AFC}" destId="{C52F2631-B6C0-4267-8C1A-0C8A185DEB3F}" srcOrd="3" destOrd="0" parTransId="{06CC2637-1BD5-4124-B43C-7AE7964317C9}" sibTransId="{18357EA6-8CE9-4665-9BAA-3F520463674C}"/>
    <dgm:cxn modelId="{270B23C0-385E-324C-BD29-F1EDBE3D7063}" type="presOf" srcId="{798C3399-1EC0-41B1-AB5A-3E08B562960D}" destId="{C7C6DE25-89E5-384B-9927-D2E816E930EB}" srcOrd="0" destOrd="0" presId="urn:microsoft.com/office/officeart/2005/8/layout/matrix3"/>
    <dgm:cxn modelId="{31F5FEC8-1BDF-4B5A-BEBD-3FF67549FE1D}" srcId="{392933AA-0736-41C8-ABC7-A806BFBF3AFC}" destId="{5BCAE3A3-9E13-431C-90A0-164B8BE5F7D9}" srcOrd="0" destOrd="0" parTransId="{F30D86CD-89E4-4E19-B200-DC18A7DD2ECA}" sibTransId="{F014DB3C-0B30-4A37-B530-1877BFD7F641}"/>
    <dgm:cxn modelId="{94F043FB-EC6D-6A43-B918-442C9D60C623}" type="presParOf" srcId="{07502B7C-62DB-184A-BEF9-9BBD91EE2824}" destId="{31CCF42B-894C-624B-A58E-041999751181}" srcOrd="0" destOrd="0" presId="urn:microsoft.com/office/officeart/2005/8/layout/matrix3"/>
    <dgm:cxn modelId="{ED694C94-66EB-7343-B67D-E1A3372B2E39}" type="presParOf" srcId="{07502B7C-62DB-184A-BEF9-9BBD91EE2824}" destId="{562887BE-F66C-7845-82D1-407CCE2C289A}" srcOrd="1" destOrd="0" presId="urn:microsoft.com/office/officeart/2005/8/layout/matrix3"/>
    <dgm:cxn modelId="{4A5E737E-6895-4049-8E28-2CBA93D25CEA}" type="presParOf" srcId="{07502B7C-62DB-184A-BEF9-9BBD91EE2824}" destId="{C7C6DE25-89E5-384B-9927-D2E816E930EB}" srcOrd="2" destOrd="0" presId="urn:microsoft.com/office/officeart/2005/8/layout/matrix3"/>
    <dgm:cxn modelId="{44FCFBEC-3454-2547-8227-FC252BEEF615}" type="presParOf" srcId="{07502B7C-62DB-184A-BEF9-9BBD91EE2824}" destId="{83562049-3A9C-6D41-9C1B-4420DEAE9EE5}" srcOrd="3" destOrd="0" presId="urn:microsoft.com/office/officeart/2005/8/layout/matrix3"/>
    <dgm:cxn modelId="{F538A479-1639-3143-9E73-370867F54711}" type="presParOf" srcId="{07502B7C-62DB-184A-BEF9-9BBD91EE2824}" destId="{D7B5A862-AD99-9847-B80F-001E99BBC6A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0FD1A3-5E40-4731-8599-E86F338FB87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61C977-29AE-41F6-AEE1-E22ED7F103C9}">
      <dgm:prSet/>
      <dgm:spPr/>
      <dgm:t>
        <a:bodyPr/>
        <a:lstStyle/>
        <a:p>
          <a:r>
            <a:rPr lang="en-US"/>
            <a:t>Delta Live T</a:t>
          </a:r>
          <a:r>
            <a:rPr lang="en-GB"/>
            <a:t>a</a:t>
          </a:r>
          <a:r>
            <a:rPr lang="en-US"/>
            <a:t>ble</a:t>
          </a:r>
        </a:p>
      </dgm:t>
    </dgm:pt>
    <dgm:pt modelId="{ED406567-BD9C-4331-AE6E-03F2F8B216C7}" type="parTrans" cxnId="{BFEB0DA3-C559-4720-AB73-46245853E808}">
      <dgm:prSet/>
      <dgm:spPr/>
      <dgm:t>
        <a:bodyPr/>
        <a:lstStyle/>
        <a:p>
          <a:endParaRPr lang="en-US"/>
        </a:p>
      </dgm:t>
    </dgm:pt>
    <dgm:pt modelId="{7F33BA6B-026A-4B8C-8D24-3BE9F6DB637B}" type="sibTrans" cxnId="{BFEB0DA3-C559-4720-AB73-46245853E808}">
      <dgm:prSet/>
      <dgm:spPr/>
      <dgm:t>
        <a:bodyPr/>
        <a:lstStyle/>
        <a:p>
          <a:endParaRPr lang="en-US"/>
        </a:p>
      </dgm:t>
    </dgm:pt>
    <dgm:pt modelId="{239D3AB4-7D61-43FD-9729-3B36CFBE602B}">
      <dgm:prSet/>
      <dgm:spPr/>
      <dgm:t>
        <a:bodyPr/>
        <a:lstStyle/>
        <a:p>
          <a:r>
            <a:rPr lang="en-US"/>
            <a:t>AI assistant</a:t>
          </a:r>
        </a:p>
      </dgm:t>
    </dgm:pt>
    <dgm:pt modelId="{E3F320FD-7DDE-4ED8-9DB0-F459514BB8E3}" type="parTrans" cxnId="{C6F990E0-44AB-422C-A9B6-C680C99E554F}">
      <dgm:prSet/>
      <dgm:spPr/>
      <dgm:t>
        <a:bodyPr/>
        <a:lstStyle/>
        <a:p>
          <a:endParaRPr lang="en-US"/>
        </a:p>
      </dgm:t>
    </dgm:pt>
    <dgm:pt modelId="{CEDF117D-8FC4-41D0-8375-34D7FAEC6A32}" type="sibTrans" cxnId="{C6F990E0-44AB-422C-A9B6-C680C99E554F}">
      <dgm:prSet/>
      <dgm:spPr/>
      <dgm:t>
        <a:bodyPr/>
        <a:lstStyle/>
        <a:p>
          <a:endParaRPr lang="en-US"/>
        </a:p>
      </dgm:t>
    </dgm:pt>
    <dgm:pt modelId="{3C36116A-2657-4B1C-BE2A-BC5B98689275}">
      <dgm:prSet/>
      <dgm:spPr/>
      <dgm:t>
        <a:bodyPr/>
        <a:lstStyle/>
        <a:p>
          <a:r>
            <a:rPr lang="en-US"/>
            <a:t>Unity Catalog</a:t>
          </a:r>
        </a:p>
      </dgm:t>
    </dgm:pt>
    <dgm:pt modelId="{C94E8AA8-5492-4665-9C0F-658F3861797C}" type="parTrans" cxnId="{0E0D6446-377B-4DE7-AE05-03EFBA6272EA}">
      <dgm:prSet/>
      <dgm:spPr/>
      <dgm:t>
        <a:bodyPr/>
        <a:lstStyle/>
        <a:p>
          <a:endParaRPr lang="en-US"/>
        </a:p>
      </dgm:t>
    </dgm:pt>
    <dgm:pt modelId="{EF05A4C0-A726-4E47-97B4-08116D44B15A}" type="sibTrans" cxnId="{0E0D6446-377B-4DE7-AE05-03EFBA6272EA}">
      <dgm:prSet/>
      <dgm:spPr/>
      <dgm:t>
        <a:bodyPr/>
        <a:lstStyle/>
        <a:p>
          <a:endParaRPr lang="en-US"/>
        </a:p>
      </dgm:t>
    </dgm:pt>
    <dgm:pt modelId="{D3140531-511B-453C-BA0A-4D23B190ED51}">
      <dgm:prSet/>
      <dgm:spPr/>
      <dgm:t>
        <a:bodyPr/>
        <a:lstStyle/>
        <a:p>
          <a:r>
            <a:rPr lang="en-US"/>
            <a:t>Magic commands + AI commands</a:t>
          </a:r>
        </a:p>
      </dgm:t>
    </dgm:pt>
    <dgm:pt modelId="{E08EA8FA-234B-4487-8ED6-809297A5DE97}" type="parTrans" cxnId="{7C501D4A-51A1-4E4F-A532-DA2622072A48}">
      <dgm:prSet/>
      <dgm:spPr/>
      <dgm:t>
        <a:bodyPr/>
        <a:lstStyle/>
        <a:p>
          <a:endParaRPr lang="en-US"/>
        </a:p>
      </dgm:t>
    </dgm:pt>
    <dgm:pt modelId="{4AD8AA95-FD87-4254-8786-685250516A99}" type="sibTrans" cxnId="{7C501D4A-51A1-4E4F-A532-DA2622072A48}">
      <dgm:prSet/>
      <dgm:spPr/>
      <dgm:t>
        <a:bodyPr/>
        <a:lstStyle/>
        <a:p>
          <a:endParaRPr lang="en-US"/>
        </a:p>
      </dgm:t>
    </dgm:pt>
    <dgm:pt modelId="{053DAC9D-C798-4024-A5EF-F3B5A0332AA1}">
      <dgm:prSet/>
      <dgm:spPr/>
      <dgm:t>
        <a:bodyPr/>
        <a:lstStyle/>
        <a:p>
          <a:r>
            <a:rPr lang="en-US"/>
            <a:t>Delta Table</a:t>
          </a:r>
        </a:p>
      </dgm:t>
    </dgm:pt>
    <dgm:pt modelId="{A1966D67-7AA1-475B-9862-38130662CA76}" type="parTrans" cxnId="{7FE3D031-EDD8-4A6F-9FAF-1AA06E405AD8}">
      <dgm:prSet/>
      <dgm:spPr/>
      <dgm:t>
        <a:bodyPr/>
        <a:lstStyle/>
        <a:p>
          <a:endParaRPr lang="en-US"/>
        </a:p>
      </dgm:t>
    </dgm:pt>
    <dgm:pt modelId="{FE142EDC-32AA-45F2-BAFE-6F276ECD5B72}" type="sibTrans" cxnId="{7FE3D031-EDD8-4A6F-9FAF-1AA06E405AD8}">
      <dgm:prSet/>
      <dgm:spPr/>
      <dgm:t>
        <a:bodyPr/>
        <a:lstStyle/>
        <a:p>
          <a:endParaRPr lang="en-US"/>
        </a:p>
      </dgm:t>
    </dgm:pt>
    <dgm:pt modelId="{05C84D68-863F-EE44-A93A-2600297E247B}" type="pres">
      <dgm:prSet presAssocID="{490FD1A3-5E40-4731-8599-E86F338FB874}" presName="Name0" presStyleCnt="0">
        <dgm:presLayoutVars>
          <dgm:dir/>
          <dgm:animLvl val="lvl"/>
          <dgm:resizeHandles val="exact"/>
        </dgm:presLayoutVars>
      </dgm:prSet>
      <dgm:spPr/>
    </dgm:pt>
    <dgm:pt modelId="{8AEE3F2B-455A-2045-9E2D-E0723BF50B7D}" type="pres">
      <dgm:prSet presAssocID="{1861C977-29AE-41F6-AEE1-E22ED7F103C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247673E-E7BE-7E46-86D5-52B8EB064E5B}" type="pres">
      <dgm:prSet presAssocID="{7F33BA6B-026A-4B8C-8D24-3BE9F6DB637B}" presName="parTxOnlySpace" presStyleCnt="0"/>
      <dgm:spPr/>
    </dgm:pt>
    <dgm:pt modelId="{509FE8D1-5ACA-BB4E-9989-5FFC79DEA817}" type="pres">
      <dgm:prSet presAssocID="{239D3AB4-7D61-43FD-9729-3B36CFBE602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A8D1FA2-097A-AC4E-90BA-F4B1C8AED21B}" type="pres">
      <dgm:prSet presAssocID="{CEDF117D-8FC4-41D0-8375-34D7FAEC6A32}" presName="parTxOnlySpace" presStyleCnt="0"/>
      <dgm:spPr/>
    </dgm:pt>
    <dgm:pt modelId="{5074B058-473D-9D4E-9D20-B147123026DB}" type="pres">
      <dgm:prSet presAssocID="{3C36116A-2657-4B1C-BE2A-BC5B9868927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7DD9F1E-B074-A647-A1C5-95F5823C5540}" type="pres">
      <dgm:prSet presAssocID="{EF05A4C0-A726-4E47-97B4-08116D44B15A}" presName="parTxOnlySpace" presStyleCnt="0"/>
      <dgm:spPr/>
    </dgm:pt>
    <dgm:pt modelId="{065D1695-8A6D-3A4A-9A86-8049117438C5}" type="pres">
      <dgm:prSet presAssocID="{D3140531-511B-453C-BA0A-4D23B190ED5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3EA3874-918A-0B47-AC9B-14876AC042BC}" type="pres">
      <dgm:prSet presAssocID="{4AD8AA95-FD87-4254-8786-685250516A99}" presName="parTxOnlySpace" presStyleCnt="0"/>
      <dgm:spPr/>
    </dgm:pt>
    <dgm:pt modelId="{D402AB04-7D06-6A42-BB6B-A4424A5339A5}" type="pres">
      <dgm:prSet presAssocID="{053DAC9D-C798-4024-A5EF-F3B5A0332AA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2945B27-8FAF-534D-A9A9-44F10C5CA7B6}" type="presOf" srcId="{053DAC9D-C798-4024-A5EF-F3B5A0332AA1}" destId="{D402AB04-7D06-6A42-BB6B-A4424A5339A5}" srcOrd="0" destOrd="0" presId="urn:microsoft.com/office/officeart/2005/8/layout/chevron1"/>
    <dgm:cxn modelId="{BC97D52D-EEA1-B74C-9497-15090690A73B}" type="presOf" srcId="{3C36116A-2657-4B1C-BE2A-BC5B98689275}" destId="{5074B058-473D-9D4E-9D20-B147123026DB}" srcOrd="0" destOrd="0" presId="urn:microsoft.com/office/officeart/2005/8/layout/chevron1"/>
    <dgm:cxn modelId="{7FE3D031-EDD8-4A6F-9FAF-1AA06E405AD8}" srcId="{490FD1A3-5E40-4731-8599-E86F338FB874}" destId="{053DAC9D-C798-4024-A5EF-F3B5A0332AA1}" srcOrd="4" destOrd="0" parTransId="{A1966D67-7AA1-475B-9862-38130662CA76}" sibTransId="{FE142EDC-32AA-45F2-BAFE-6F276ECD5B72}"/>
    <dgm:cxn modelId="{9FB5D037-2FE3-8B40-B221-387BA72F7899}" type="presOf" srcId="{490FD1A3-5E40-4731-8599-E86F338FB874}" destId="{05C84D68-863F-EE44-A93A-2600297E247B}" srcOrd="0" destOrd="0" presId="urn:microsoft.com/office/officeart/2005/8/layout/chevron1"/>
    <dgm:cxn modelId="{0E0D6446-377B-4DE7-AE05-03EFBA6272EA}" srcId="{490FD1A3-5E40-4731-8599-E86F338FB874}" destId="{3C36116A-2657-4B1C-BE2A-BC5B98689275}" srcOrd="2" destOrd="0" parTransId="{C94E8AA8-5492-4665-9C0F-658F3861797C}" sibTransId="{EF05A4C0-A726-4E47-97B4-08116D44B15A}"/>
    <dgm:cxn modelId="{7C501D4A-51A1-4E4F-A532-DA2622072A48}" srcId="{490FD1A3-5E40-4731-8599-E86F338FB874}" destId="{D3140531-511B-453C-BA0A-4D23B190ED51}" srcOrd="3" destOrd="0" parTransId="{E08EA8FA-234B-4487-8ED6-809297A5DE97}" sibTransId="{4AD8AA95-FD87-4254-8786-685250516A99}"/>
    <dgm:cxn modelId="{BFEB0DA3-C559-4720-AB73-46245853E808}" srcId="{490FD1A3-5E40-4731-8599-E86F338FB874}" destId="{1861C977-29AE-41F6-AEE1-E22ED7F103C9}" srcOrd="0" destOrd="0" parTransId="{ED406567-BD9C-4331-AE6E-03F2F8B216C7}" sibTransId="{7F33BA6B-026A-4B8C-8D24-3BE9F6DB637B}"/>
    <dgm:cxn modelId="{EBAD55AB-BE99-A745-8A51-B23E31339915}" type="presOf" srcId="{239D3AB4-7D61-43FD-9729-3B36CFBE602B}" destId="{509FE8D1-5ACA-BB4E-9989-5FFC79DEA817}" srcOrd="0" destOrd="0" presId="urn:microsoft.com/office/officeart/2005/8/layout/chevron1"/>
    <dgm:cxn modelId="{7F4A28B8-DA6A-2240-9E18-788F4896BA11}" type="presOf" srcId="{D3140531-511B-453C-BA0A-4D23B190ED51}" destId="{065D1695-8A6D-3A4A-9A86-8049117438C5}" srcOrd="0" destOrd="0" presId="urn:microsoft.com/office/officeart/2005/8/layout/chevron1"/>
    <dgm:cxn modelId="{C6F990E0-44AB-422C-A9B6-C680C99E554F}" srcId="{490FD1A3-5E40-4731-8599-E86F338FB874}" destId="{239D3AB4-7D61-43FD-9729-3B36CFBE602B}" srcOrd="1" destOrd="0" parTransId="{E3F320FD-7DDE-4ED8-9DB0-F459514BB8E3}" sibTransId="{CEDF117D-8FC4-41D0-8375-34D7FAEC6A32}"/>
    <dgm:cxn modelId="{EA5A92E6-A91E-7E40-B502-238C313595AE}" type="presOf" srcId="{1861C977-29AE-41F6-AEE1-E22ED7F103C9}" destId="{8AEE3F2B-455A-2045-9E2D-E0723BF50B7D}" srcOrd="0" destOrd="0" presId="urn:microsoft.com/office/officeart/2005/8/layout/chevron1"/>
    <dgm:cxn modelId="{1A3DB594-E86A-B145-BEEC-6880E0BF4BD1}" type="presParOf" srcId="{05C84D68-863F-EE44-A93A-2600297E247B}" destId="{8AEE3F2B-455A-2045-9E2D-E0723BF50B7D}" srcOrd="0" destOrd="0" presId="urn:microsoft.com/office/officeart/2005/8/layout/chevron1"/>
    <dgm:cxn modelId="{92A41A3A-BAE0-A74D-9257-F47D922560F2}" type="presParOf" srcId="{05C84D68-863F-EE44-A93A-2600297E247B}" destId="{D247673E-E7BE-7E46-86D5-52B8EB064E5B}" srcOrd="1" destOrd="0" presId="urn:microsoft.com/office/officeart/2005/8/layout/chevron1"/>
    <dgm:cxn modelId="{583A7324-ED38-984A-8451-189423999355}" type="presParOf" srcId="{05C84D68-863F-EE44-A93A-2600297E247B}" destId="{509FE8D1-5ACA-BB4E-9989-5FFC79DEA817}" srcOrd="2" destOrd="0" presId="urn:microsoft.com/office/officeart/2005/8/layout/chevron1"/>
    <dgm:cxn modelId="{74A97972-0BCC-3C49-B692-48B51DEB32C5}" type="presParOf" srcId="{05C84D68-863F-EE44-A93A-2600297E247B}" destId="{BA8D1FA2-097A-AC4E-90BA-F4B1C8AED21B}" srcOrd="3" destOrd="0" presId="urn:microsoft.com/office/officeart/2005/8/layout/chevron1"/>
    <dgm:cxn modelId="{AF6DD59A-CEED-4041-B53D-2D18CEDEF022}" type="presParOf" srcId="{05C84D68-863F-EE44-A93A-2600297E247B}" destId="{5074B058-473D-9D4E-9D20-B147123026DB}" srcOrd="4" destOrd="0" presId="urn:microsoft.com/office/officeart/2005/8/layout/chevron1"/>
    <dgm:cxn modelId="{F8BC1407-DAF6-8943-B2BA-5CF6A24C038F}" type="presParOf" srcId="{05C84D68-863F-EE44-A93A-2600297E247B}" destId="{37DD9F1E-B074-A647-A1C5-95F5823C5540}" srcOrd="5" destOrd="0" presId="urn:microsoft.com/office/officeart/2005/8/layout/chevron1"/>
    <dgm:cxn modelId="{7DB0F27E-C89A-5E4A-9518-1FC09B738654}" type="presParOf" srcId="{05C84D68-863F-EE44-A93A-2600297E247B}" destId="{065D1695-8A6D-3A4A-9A86-8049117438C5}" srcOrd="6" destOrd="0" presId="urn:microsoft.com/office/officeart/2005/8/layout/chevron1"/>
    <dgm:cxn modelId="{2775CAB4-5CD5-FC46-993D-D6EF764CCB18}" type="presParOf" srcId="{05C84D68-863F-EE44-A93A-2600297E247B}" destId="{C3EA3874-918A-0B47-AC9B-14876AC042BC}" srcOrd="7" destOrd="0" presId="urn:microsoft.com/office/officeart/2005/8/layout/chevron1"/>
    <dgm:cxn modelId="{AAB9BBD7-5E99-EF4A-8B80-60549312B8DA}" type="presParOf" srcId="{05C84D68-863F-EE44-A93A-2600297E247B}" destId="{D402AB04-7D06-6A42-BB6B-A4424A5339A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CA11A-DD0F-496E-A738-62FF8C7074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6CB2E22-7181-43B4-BD0F-E9963808683F}">
      <dgm:prSet/>
      <dgm:spPr/>
      <dgm:t>
        <a:bodyPr/>
        <a:lstStyle/>
        <a:p>
          <a:pPr>
            <a:defRPr cap="all"/>
          </a:pPr>
          <a:r>
            <a:rPr lang="en-US">
              <a:hlinkClick xmlns:r="http://schemas.openxmlformats.org/officeDocument/2006/relationships" r:id="rId1"/>
            </a:rPr>
            <a:t>Delta Live Table </a:t>
          </a:r>
          <a:r>
            <a:rPr lang="en-US"/>
            <a:t>(Pipelines)</a:t>
          </a:r>
        </a:p>
      </dgm:t>
    </dgm:pt>
    <dgm:pt modelId="{1F59EEE4-3270-4E07-A757-D0860657C90A}" type="parTrans" cxnId="{416D1081-2785-4C0A-8A24-031760E39874}">
      <dgm:prSet/>
      <dgm:spPr/>
      <dgm:t>
        <a:bodyPr/>
        <a:lstStyle/>
        <a:p>
          <a:endParaRPr lang="en-US"/>
        </a:p>
      </dgm:t>
    </dgm:pt>
    <dgm:pt modelId="{43036AF4-164F-4C2F-91C7-F5BB5B8E026C}" type="sibTrans" cxnId="{416D1081-2785-4C0A-8A24-031760E39874}">
      <dgm:prSet/>
      <dgm:spPr/>
      <dgm:t>
        <a:bodyPr/>
        <a:lstStyle/>
        <a:p>
          <a:endParaRPr lang="en-US"/>
        </a:p>
      </dgm:t>
    </dgm:pt>
    <dgm:pt modelId="{BE042860-1AB8-4FAE-9FDE-DBC48AAD2C48}">
      <dgm:prSet/>
      <dgm:spPr/>
      <dgm:t>
        <a:bodyPr/>
        <a:lstStyle/>
        <a:p>
          <a:pPr>
            <a:defRPr cap="all"/>
          </a:pPr>
          <a:r>
            <a:rPr lang="en-GB">
              <a:hlinkClick xmlns:r="http://schemas.openxmlformats.org/officeDocument/2006/relationships" r:id="rId2"/>
            </a:rPr>
            <a:t>MLflow Model Registry </a:t>
          </a:r>
          <a:r>
            <a:rPr lang="en-GB"/>
            <a:t>(Deploy models)</a:t>
          </a:r>
          <a:endParaRPr lang="en-US"/>
        </a:p>
      </dgm:t>
    </dgm:pt>
    <dgm:pt modelId="{E4781734-DE29-4AAA-B95D-C32B3787CBCF}" type="parTrans" cxnId="{A220BF1B-EAC9-4367-BC18-9B4B312C7BA9}">
      <dgm:prSet/>
      <dgm:spPr/>
      <dgm:t>
        <a:bodyPr/>
        <a:lstStyle/>
        <a:p>
          <a:endParaRPr lang="en-US"/>
        </a:p>
      </dgm:t>
    </dgm:pt>
    <dgm:pt modelId="{460F9B2C-B476-4DFF-BE03-F6BF29372F99}" type="sibTrans" cxnId="{A220BF1B-EAC9-4367-BC18-9B4B312C7BA9}">
      <dgm:prSet/>
      <dgm:spPr/>
      <dgm:t>
        <a:bodyPr/>
        <a:lstStyle/>
        <a:p>
          <a:endParaRPr lang="en-US"/>
        </a:p>
      </dgm:t>
    </dgm:pt>
    <dgm:pt modelId="{D8CCEEAD-2572-4735-A062-C6C39D1DF02B}">
      <dgm:prSet/>
      <dgm:spPr/>
      <dgm:t>
        <a:bodyPr/>
        <a:lstStyle/>
        <a:p>
          <a:pPr>
            <a:defRPr cap="all"/>
          </a:pPr>
          <a:r>
            <a:rPr lang="en-US" dirty="0">
              <a:hlinkClick xmlns:r="http://schemas.openxmlformats.org/officeDocument/2006/relationships" r:id="rId3"/>
            </a:rPr>
            <a:t>Databricks SQL </a:t>
          </a:r>
          <a:r>
            <a:rPr lang="en-US" dirty="0"/>
            <a:t>(Dashboards)</a:t>
          </a:r>
        </a:p>
      </dgm:t>
    </dgm:pt>
    <dgm:pt modelId="{68174028-B966-4B32-AE7A-F4D8AD4C8100}" type="parTrans" cxnId="{3E133DA7-8964-4AB3-9BE1-CD0481BF9BA7}">
      <dgm:prSet/>
      <dgm:spPr/>
      <dgm:t>
        <a:bodyPr/>
        <a:lstStyle/>
        <a:p>
          <a:endParaRPr lang="en-US"/>
        </a:p>
      </dgm:t>
    </dgm:pt>
    <dgm:pt modelId="{B263C210-0724-425C-B02A-83694BE0FB0D}" type="sibTrans" cxnId="{3E133DA7-8964-4AB3-9BE1-CD0481BF9BA7}">
      <dgm:prSet/>
      <dgm:spPr/>
      <dgm:t>
        <a:bodyPr/>
        <a:lstStyle/>
        <a:p>
          <a:endParaRPr lang="en-US"/>
        </a:p>
      </dgm:t>
    </dgm:pt>
    <dgm:pt modelId="{2905BBFD-CA08-46BB-BBA3-273304C67797}">
      <dgm:prSet/>
      <dgm:spPr/>
      <dgm:t>
        <a:bodyPr/>
        <a:lstStyle/>
        <a:p>
          <a:pPr>
            <a:defRPr cap="all"/>
          </a:pPr>
          <a:r>
            <a:rPr lang="en-US" dirty="0">
              <a:hlinkClick xmlns:r="http://schemas.openxmlformats.org/officeDocument/2006/relationships" r:id="rId4"/>
            </a:rPr>
            <a:t>Jobs</a:t>
          </a:r>
          <a:endParaRPr lang="en-US" dirty="0"/>
        </a:p>
      </dgm:t>
    </dgm:pt>
    <dgm:pt modelId="{FC6DC93A-9790-47A5-B141-7F996CC12382}" type="parTrans" cxnId="{4390FC03-BD5D-42B6-AA24-0FF1293AE951}">
      <dgm:prSet/>
      <dgm:spPr/>
      <dgm:t>
        <a:bodyPr/>
        <a:lstStyle/>
        <a:p>
          <a:endParaRPr lang="en-US"/>
        </a:p>
      </dgm:t>
    </dgm:pt>
    <dgm:pt modelId="{851AA01F-0141-49DD-8D80-A1CC1C12949B}" type="sibTrans" cxnId="{4390FC03-BD5D-42B6-AA24-0FF1293AE951}">
      <dgm:prSet/>
      <dgm:spPr/>
      <dgm:t>
        <a:bodyPr/>
        <a:lstStyle/>
        <a:p>
          <a:endParaRPr lang="en-US"/>
        </a:p>
      </dgm:t>
    </dgm:pt>
    <dgm:pt modelId="{F5CD472F-C133-4969-8BB7-2473031BA37C}" type="pres">
      <dgm:prSet presAssocID="{0B1CA11A-DD0F-496E-A738-62FF8C707412}" presName="root" presStyleCnt="0">
        <dgm:presLayoutVars>
          <dgm:dir/>
          <dgm:resizeHandles val="exact"/>
        </dgm:presLayoutVars>
      </dgm:prSet>
      <dgm:spPr/>
    </dgm:pt>
    <dgm:pt modelId="{96D4E369-EA5B-4163-AF9B-5835B2D58407}" type="pres">
      <dgm:prSet presAssocID="{56CB2E22-7181-43B4-BD0F-E9963808683F}" presName="compNode" presStyleCnt="0"/>
      <dgm:spPr/>
    </dgm:pt>
    <dgm:pt modelId="{CBE1A8D8-0CB3-422B-9608-63D7411747C4}" type="pres">
      <dgm:prSet presAssocID="{56CB2E22-7181-43B4-BD0F-E9963808683F}" presName="iconBgRect" presStyleLbl="bgShp" presStyleIdx="0" presStyleCnt="4"/>
      <dgm:spPr/>
    </dgm:pt>
    <dgm:pt modelId="{5B2F90E7-ECA4-45C1-ADF5-BDE9588916FC}" type="pres">
      <dgm:prSet presAssocID="{56CB2E22-7181-43B4-BD0F-E9963808683F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E5AD735E-AED3-4D22-9C46-E84D55A1C4CA}" type="pres">
      <dgm:prSet presAssocID="{56CB2E22-7181-43B4-BD0F-E9963808683F}" presName="spaceRect" presStyleCnt="0"/>
      <dgm:spPr/>
    </dgm:pt>
    <dgm:pt modelId="{D8065C37-7D93-4155-8898-5C70264FC96F}" type="pres">
      <dgm:prSet presAssocID="{56CB2E22-7181-43B4-BD0F-E9963808683F}" presName="textRect" presStyleLbl="revTx" presStyleIdx="0" presStyleCnt="4">
        <dgm:presLayoutVars>
          <dgm:chMax val="1"/>
          <dgm:chPref val="1"/>
        </dgm:presLayoutVars>
      </dgm:prSet>
      <dgm:spPr/>
    </dgm:pt>
    <dgm:pt modelId="{DE73A1DC-395B-4A96-83FB-7D6A499C2771}" type="pres">
      <dgm:prSet presAssocID="{43036AF4-164F-4C2F-91C7-F5BB5B8E026C}" presName="sibTrans" presStyleCnt="0"/>
      <dgm:spPr/>
    </dgm:pt>
    <dgm:pt modelId="{87FD1E4F-3887-4F9D-8D37-8B2FFDC37242}" type="pres">
      <dgm:prSet presAssocID="{BE042860-1AB8-4FAE-9FDE-DBC48AAD2C48}" presName="compNode" presStyleCnt="0"/>
      <dgm:spPr/>
    </dgm:pt>
    <dgm:pt modelId="{90828522-7A31-4727-B595-B42A41DC22DD}" type="pres">
      <dgm:prSet presAssocID="{BE042860-1AB8-4FAE-9FDE-DBC48AAD2C48}" presName="iconBgRect" presStyleLbl="bgShp" presStyleIdx="1" presStyleCnt="4"/>
      <dgm:spPr/>
    </dgm:pt>
    <dgm:pt modelId="{7B0706C7-693D-4C5D-BA20-2E502F1E7DEA}" type="pres">
      <dgm:prSet presAssocID="{BE042860-1AB8-4FAE-9FDE-DBC48AAD2C48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291654E-DCB9-402D-8370-766522B72AFA}" type="pres">
      <dgm:prSet presAssocID="{BE042860-1AB8-4FAE-9FDE-DBC48AAD2C48}" presName="spaceRect" presStyleCnt="0"/>
      <dgm:spPr/>
    </dgm:pt>
    <dgm:pt modelId="{BA4A2B05-ACAD-4574-879F-8C4463325C6F}" type="pres">
      <dgm:prSet presAssocID="{BE042860-1AB8-4FAE-9FDE-DBC48AAD2C48}" presName="textRect" presStyleLbl="revTx" presStyleIdx="1" presStyleCnt="4">
        <dgm:presLayoutVars>
          <dgm:chMax val="1"/>
          <dgm:chPref val="1"/>
        </dgm:presLayoutVars>
      </dgm:prSet>
      <dgm:spPr/>
    </dgm:pt>
    <dgm:pt modelId="{4C8E9AA0-548E-4867-AFCF-CD8DD28F5589}" type="pres">
      <dgm:prSet presAssocID="{460F9B2C-B476-4DFF-BE03-F6BF29372F99}" presName="sibTrans" presStyleCnt="0"/>
      <dgm:spPr/>
    </dgm:pt>
    <dgm:pt modelId="{675F655D-AF18-4C6F-9DDB-85A31B863AA4}" type="pres">
      <dgm:prSet presAssocID="{D8CCEEAD-2572-4735-A062-C6C39D1DF02B}" presName="compNode" presStyleCnt="0"/>
      <dgm:spPr/>
    </dgm:pt>
    <dgm:pt modelId="{38A54253-0FDF-4C5F-BCFF-FADB5334B223}" type="pres">
      <dgm:prSet presAssocID="{D8CCEEAD-2572-4735-A062-C6C39D1DF02B}" presName="iconBgRect" presStyleLbl="bgShp" presStyleIdx="2" presStyleCnt="4"/>
      <dgm:spPr/>
    </dgm:pt>
    <dgm:pt modelId="{802F9DE7-1118-4A7A-90A0-D19D00E5EE94}" type="pres">
      <dgm:prSet presAssocID="{D8CCEEAD-2572-4735-A062-C6C39D1DF02B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2B3BA5-565A-46D9-A000-F0AEFD61A03A}" type="pres">
      <dgm:prSet presAssocID="{D8CCEEAD-2572-4735-A062-C6C39D1DF02B}" presName="spaceRect" presStyleCnt="0"/>
      <dgm:spPr/>
    </dgm:pt>
    <dgm:pt modelId="{D8626FE0-ADC8-4B3F-8C1A-9663E994CB9A}" type="pres">
      <dgm:prSet presAssocID="{D8CCEEAD-2572-4735-A062-C6C39D1DF02B}" presName="textRect" presStyleLbl="revTx" presStyleIdx="2" presStyleCnt="4">
        <dgm:presLayoutVars>
          <dgm:chMax val="1"/>
          <dgm:chPref val="1"/>
        </dgm:presLayoutVars>
      </dgm:prSet>
      <dgm:spPr/>
    </dgm:pt>
    <dgm:pt modelId="{B4A7FAFE-288B-4B35-832C-76AFABDB61DC}" type="pres">
      <dgm:prSet presAssocID="{B263C210-0724-425C-B02A-83694BE0FB0D}" presName="sibTrans" presStyleCnt="0"/>
      <dgm:spPr/>
    </dgm:pt>
    <dgm:pt modelId="{0BA40D44-45B0-4619-BB8B-1E57901C9E6D}" type="pres">
      <dgm:prSet presAssocID="{2905BBFD-CA08-46BB-BBA3-273304C67797}" presName="compNode" presStyleCnt="0"/>
      <dgm:spPr/>
    </dgm:pt>
    <dgm:pt modelId="{90BD7980-5EE8-4627-88C3-CA8C58BD60B2}" type="pres">
      <dgm:prSet presAssocID="{2905BBFD-CA08-46BB-BBA3-273304C67797}" presName="iconBgRect" presStyleLbl="bgShp" presStyleIdx="3" presStyleCnt="4"/>
      <dgm:spPr/>
    </dgm:pt>
    <dgm:pt modelId="{4D7BC131-1A27-46AE-8D99-1615CEB4B668}" type="pres">
      <dgm:prSet presAssocID="{2905BBFD-CA08-46BB-BBA3-273304C67797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40D28F98-BBE0-466C-81ED-9801AB4585CA}" type="pres">
      <dgm:prSet presAssocID="{2905BBFD-CA08-46BB-BBA3-273304C67797}" presName="spaceRect" presStyleCnt="0"/>
      <dgm:spPr/>
    </dgm:pt>
    <dgm:pt modelId="{5719FB98-F9D8-43B9-B130-AD3ADD2A2133}" type="pres">
      <dgm:prSet presAssocID="{2905BBFD-CA08-46BB-BBA3-273304C677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90FC03-BD5D-42B6-AA24-0FF1293AE951}" srcId="{0B1CA11A-DD0F-496E-A738-62FF8C707412}" destId="{2905BBFD-CA08-46BB-BBA3-273304C67797}" srcOrd="3" destOrd="0" parTransId="{FC6DC93A-9790-47A5-B141-7F996CC12382}" sibTransId="{851AA01F-0141-49DD-8D80-A1CC1C12949B}"/>
    <dgm:cxn modelId="{A220BF1B-EAC9-4367-BC18-9B4B312C7BA9}" srcId="{0B1CA11A-DD0F-496E-A738-62FF8C707412}" destId="{BE042860-1AB8-4FAE-9FDE-DBC48AAD2C48}" srcOrd="1" destOrd="0" parTransId="{E4781734-DE29-4AAA-B95D-C32B3787CBCF}" sibTransId="{460F9B2C-B476-4DFF-BE03-F6BF29372F99}"/>
    <dgm:cxn modelId="{8159643E-C6D7-4725-A451-921D8F7A9EC6}" type="presOf" srcId="{2905BBFD-CA08-46BB-BBA3-273304C67797}" destId="{5719FB98-F9D8-43B9-B130-AD3ADD2A2133}" srcOrd="0" destOrd="0" presId="urn:microsoft.com/office/officeart/2018/5/layout/IconCircleLabelList"/>
    <dgm:cxn modelId="{B0B27F4A-4AC9-45CC-B6CD-FF2DE12DE037}" type="presOf" srcId="{BE042860-1AB8-4FAE-9FDE-DBC48AAD2C48}" destId="{BA4A2B05-ACAD-4574-879F-8C4463325C6F}" srcOrd="0" destOrd="0" presId="urn:microsoft.com/office/officeart/2018/5/layout/IconCircleLabelList"/>
    <dgm:cxn modelId="{416D1081-2785-4C0A-8A24-031760E39874}" srcId="{0B1CA11A-DD0F-496E-A738-62FF8C707412}" destId="{56CB2E22-7181-43B4-BD0F-E9963808683F}" srcOrd="0" destOrd="0" parTransId="{1F59EEE4-3270-4E07-A757-D0860657C90A}" sibTransId="{43036AF4-164F-4C2F-91C7-F5BB5B8E026C}"/>
    <dgm:cxn modelId="{A26BA984-C0DC-4EA0-998C-BEAA48266CE3}" type="presOf" srcId="{56CB2E22-7181-43B4-BD0F-E9963808683F}" destId="{D8065C37-7D93-4155-8898-5C70264FC96F}" srcOrd="0" destOrd="0" presId="urn:microsoft.com/office/officeart/2018/5/layout/IconCircleLabelList"/>
    <dgm:cxn modelId="{EC692F94-2BA3-4191-85BB-0353ECABC238}" type="presOf" srcId="{0B1CA11A-DD0F-496E-A738-62FF8C707412}" destId="{F5CD472F-C133-4969-8BB7-2473031BA37C}" srcOrd="0" destOrd="0" presId="urn:microsoft.com/office/officeart/2018/5/layout/IconCircleLabelList"/>
    <dgm:cxn modelId="{50140395-669A-4506-87AF-E3C0C07F6EE5}" type="presOf" srcId="{D8CCEEAD-2572-4735-A062-C6C39D1DF02B}" destId="{D8626FE0-ADC8-4B3F-8C1A-9663E994CB9A}" srcOrd="0" destOrd="0" presId="urn:microsoft.com/office/officeart/2018/5/layout/IconCircleLabelList"/>
    <dgm:cxn modelId="{3E133DA7-8964-4AB3-9BE1-CD0481BF9BA7}" srcId="{0B1CA11A-DD0F-496E-A738-62FF8C707412}" destId="{D8CCEEAD-2572-4735-A062-C6C39D1DF02B}" srcOrd="2" destOrd="0" parTransId="{68174028-B966-4B32-AE7A-F4D8AD4C8100}" sibTransId="{B263C210-0724-425C-B02A-83694BE0FB0D}"/>
    <dgm:cxn modelId="{5834D234-BDD6-4562-978F-FB5C3C4EBBD2}" type="presParOf" srcId="{F5CD472F-C133-4969-8BB7-2473031BA37C}" destId="{96D4E369-EA5B-4163-AF9B-5835B2D58407}" srcOrd="0" destOrd="0" presId="urn:microsoft.com/office/officeart/2018/5/layout/IconCircleLabelList"/>
    <dgm:cxn modelId="{F3CA1176-BF2A-4810-857B-91C638147BDB}" type="presParOf" srcId="{96D4E369-EA5B-4163-AF9B-5835B2D58407}" destId="{CBE1A8D8-0CB3-422B-9608-63D7411747C4}" srcOrd="0" destOrd="0" presId="urn:microsoft.com/office/officeart/2018/5/layout/IconCircleLabelList"/>
    <dgm:cxn modelId="{235F8A8F-DAD3-44B0-AE95-F9587353805C}" type="presParOf" srcId="{96D4E369-EA5B-4163-AF9B-5835B2D58407}" destId="{5B2F90E7-ECA4-45C1-ADF5-BDE9588916FC}" srcOrd="1" destOrd="0" presId="urn:microsoft.com/office/officeart/2018/5/layout/IconCircleLabelList"/>
    <dgm:cxn modelId="{E8B9E3C6-44E6-42F2-8564-20E922DC7679}" type="presParOf" srcId="{96D4E369-EA5B-4163-AF9B-5835B2D58407}" destId="{E5AD735E-AED3-4D22-9C46-E84D55A1C4CA}" srcOrd="2" destOrd="0" presId="urn:microsoft.com/office/officeart/2018/5/layout/IconCircleLabelList"/>
    <dgm:cxn modelId="{6BAF8E13-EF18-42AF-A2E9-B62E41302E8B}" type="presParOf" srcId="{96D4E369-EA5B-4163-AF9B-5835B2D58407}" destId="{D8065C37-7D93-4155-8898-5C70264FC96F}" srcOrd="3" destOrd="0" presId="urn:microsoft.com/office/officeart/2018/5/layout/IconCircleLabelList"/>
    <dgm:cxn modelId="{B45ED9CB-B381-4A1A-BC10-4CBDB5B8C8DE}" type="presParOf" srcId="{F5CD472F-C133-4969-8BB7-2473031BA37C}" destId="{DE73A1DC-395B-4A96-83FB-7D6A499C2771}" srcOrd="1" destOrd="0" presId="urn:microsoft.com/office/officeart/2018/5/layout/IconCircleLabelList"/>
    <dgm:cxn modelId="{5CDC6A06-1CD0-416A-88F3-1811E7EE031C}" type="presParOf" srcId="{F5CD472F-C133-4969-8BB7-2473031BA37C}" destId="{87FD1E4F-3887-4F9D-8D37-8B2FFDC37242}" srcOrd="2" destOrd="0" presId="urn:microsoft.com/office/officeart/2018/5/layout/IconCircleLabelList"/>
    <dgm:cxn modelId="{F434F4D2-97C4-4B1C-88EF-FF98B5B74661}" type="presParOf" srcId="{87FD1E4F-3887-4F9D-8D37-8B2FFDC37242}" destId="{90828522-7A31-4727-B595-B42A41DC22DD}" srcOrd="0" destOrd="0" presId="urn:microsoft.com/office/officeart/2018/5/layout/IconCircleLabelList"/>
    <dgm:cxn modelId="{436896F8-673E-42F7-BAE0-A4FCFBA09CE2}" type="presParOf" srcId="{87FD1E4F-3887-4F9D-8D37-8B2FFDC37242}" destId="{7B0706C7-693D-4C5D-BA20-2E502F1E7DEA}" srcOrd="1" destOrd="0" presId="urn:microsoft.com/office/officeart/2018/5/layout/IconCircleLabelList"/>
    <dgm:cxn modelId="{920656C0-644E-4A33-9FFC-5FAC8445222F}" type="presParOf" srcId="{87FD1E4F-3887-4F9D-8D37-8B2FFDC37242}" destId="{0291654E-DCB9-402D-8370-766522B72AFA}" srcOrd="2" destOrd="0" presId="urn:microsoft.com/office/officeart/2018/5/layout/IconCircleLabelList"/>
    <dgm:cxn modelId="{13D485BD-42AD-4A4C-8971-13D0C773F220}" type="presParOf" srcId="{87FD1E4F-3887-4F9D-8D37-8B2FFDC37242}" destId="{BA4A2B05-ACAD-4574-879F-8C4463325C6F}" srcOrd="3" destOrd="0" presId="urn:microsoft.com/office/officeart/2018/5/layout/IconCircleLabelList"/>
    <dgm:cxn modelId="{1AABC8C3-DD36-425F-840E-63C25B69D8D1}" type="presParOf" srcId="{F5CD472F-C133-4969-8BB7-2473031BA37C}" destId="{4C8E9AA0-548E-4867-AFCF-CD8DD28F5589}" srcOrd="3" destOrd="0" presId="urn:microsoft.com/office/officeart/2018/5/layout/IconCircleLabelList"/>
    <dgm:cxn modelId="{555B04D7-E538-420A-899E-DC01E1D15A19}" type="presParOf" srcId="{F5CD472F-C133-4969-8BB7-2473031BA37C}" destId="{675F655D-AF18-4C6F-9DDB-85A31B863AA4}" srcOrd="4" destOrd="0" presId="urn:microsoft.com/office/officeart/2018/5/layout/IconCircleLabelList"/>
    <dgm:cxn modelId="{5BA4DAA8-05AC-47BA-AFDD-03DCA50CB3F5}" type="presParOf" srcId="{675F655D-AF18-4C6F-9DDB-85A31B863AA4}" destId="{38A54253-0FDF-4C5F-BCFF-FADB5334B223}" srcOrd="0" destOrd="0" presId="urn:microsoft.com/office/officeart/2018/5/layout/IconCircleLabelList"/>
    <dgm:cxn modelId="{76C85D57-7E69-4A93-BF88-972F41B6F4BA}" type="presParOf" srcId="{675F655D-AF18-4C6F-9DDB-85A31B863AA4}" destId="{802F9DE7-1118-4A7A-90A0-D19D00E5EE94}" srcOrd="1" destOrd="0" presId="urn:microsoft.com/office/officeart/2018/5/layout/IconCircleLabelList"/>
    <dgm:cxn modelId="{D4C981F0-729D-498F-8ECB-7A179E460A9B}" type="presParOf" srcId="{675F655D-AF18-4C6F-9DDB-85A31B863AA4}" destId="{562B3BA5-565A-46D9-A000-F0AEFD61A03A}" srcOrd="2" destOrd="0" presId="urn:microsoft.com/office/officeart/2018/5/layout/IconCircleLabelList"/>
    <dgm:cxn modelId="{524586C9-F59F-43EA-AC5B-1DB39E1D25E2}" type="presParOf" srcId="{675F655D-AF18-4C6F-9DDB-85A31B863AA4}" destId="{D8626FE0-ADC8-4B3F-8C1A-9663E994CB9A}" srcOrd="3" destOrd="0" presId="urn:microsoft.com/office/officeart/2018/5/layout/IconCircleLabelList"/>
    <dgm:cxn modelId="{4DBC836F-E744-4705-87D3-CCF1D13CCD37}" type="presParOf" srcId="{F5CD472F-C133-4969-8BB7-2473031BA37C}" destId="{B4A7FAFE-288B-4B35-832C-76AFABDB61DC}" srcOrd="5" destOrd="0" presId="urn:microsoft.com/office/officeart/2018/5/layout/IconCircleLabelList"/>
    <dgm:cxn modelId="{0605B447-F433-40E9-BBE2-283294A0FB1D}" type="presParOf" srcId="{F5CD472F-C133-4969-8BB7-2473031BA37C}" destId="{0BA40D44-45B0-4619-BB8B-1E57901C9E6D}" srcOrd="6" destOrd="0" presId="urn:microsoft.com/office/officeart/2018/5/layout/IconCircleLabelList"/>
    <dgm:cxn modelId="{CC6037DC-724F-40A2-AF30-FF4E1C29E40C}" type="presParOf" srcId="{0BA40D44-45B0-4619-BB8B-1E57901C9E6D}" destId="{90BD7980-5EE8-4627-88C3-CA8C58BD60B2}" srcOrd="0" destOrd="0" presId="urn:microsoft.com/office/officeart/2018/5/layout/IconCircleLabelList"/>
    <dgm:cxn modelId="{40ECE647-858C-43AC-9734-4E6FDB313E82}" type="presParOf" srcId="{0BA40D44-45B0-4619-BB8B-1E57901C9E6D}" destId="{4D7BC131-1A27-46AE-8D99-1615CEB4B668}" srcOrd="1" destOrd="0" presId="urn:microsoft.com/office/officeart/2018/5/layout/IconCircleLabelList"/>
    <dgm:cxn modelId="{3B21E1FD-96E7-4E07-B0FD-6D8309A57E9F}" type="presParOf" srcId="{0BA40D44-45B0-4619-BB8B-1E57901C9E6D}" destId="{40D28F98-BBE0-466C-81ED-9801AB4585CA}" srcOrd="2" destOrd="0" presId="urn:microsoft.com/office/officeart/2018/5/layout/IconCircleLabelList"/>
    <dgm:cxn modelId="{E1DB0651-A0D3-4C3D-BEF0-26F9526D7F84}" type="presParOf" srcId="{0BA40D44-45B0-4619-BB8B-1E57901C9E6D}" destId="{5719FB98-F9D8-43B9-B130-AD3ADD2A21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1CC77-3E91-4FB2-991E-7EB6104821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D8E85D-3FD3-4155-91F2-F8235E40C942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One account model</a:t>
          </a:r>
          <a:endParaRPr lang="en-US" dirty="0"/>
        </a:p>
      </dgm:t>
    </dgm:pt>
    <dgm:pt modelId="{42B07AB1-E8F1-4717-8D5B-2127D66C357E}" type="parTrans" cxnId="{2C3B2F3E-2711-4608-8480-D767E79902DF}">
      <dgm:prSet/>
      <dgm:spPr/>
      <dgm:t>
        <a:bodyPr/>
        <a:lstStyle/>
        <a:p>
          <a:endParaRPr lang="en-US"/>
        </a:p>
      </dgm:t>
    </dgm:pt>
    <dgm:pt modelId="{C1A5189C-B5E8-47B9-8EFD-73D517AE549F}" type="sibTrans" cxnId="{2C3B2F3E-2711-4608-8480-D767E79902DF}">
      <dgm:prSet/>
      <dgm:spPr/>
      <dgm:t>
        <a:bodyPr/>
        <a:lstStyle/>
        <a:p>
          <a:endParaRPr lang="en-US"/>
        </a:p>
      </dgm:t>
    </dgm:pt>
    <dgm:pt modelId="{ACDA6CA1-8EFA-433B-AEBF-6B444CBD2B7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Unity Catalog </a:t>
          </a:r>
          <a:r>
            <a:rPr lang="en-US" dirty="0"/>
            <a:t>(</a:t>
          </a:r>
          <a:r>
            <a:rPr lang="en-US" dirty="0">
              <a:hlinkClick xmlns:r="http://schemas.openxmlformats.org/officeDocument/2006/relationships" r:id="rId3"/>
            </a:rPr>
            <a:t>ACL</a:t>
          </a:r>
          <a:r>
            <a:rPr lang="en-US" dirty="0"/>
            <a:t>)</a:t>
          </a:r>
        </a:p>
      </dgm:t>
    </dgm:pt>
    <dgm:pt modelId="{83905799-312B-40A1-B68C-10A696E21F59}" type="parTrans" cxnId="{1D629FEF-77C7-4341-908C-4E04C7694D11}">
      <dgm:prSet/>
      <dgm:spPr/>
      <dgm:t>
        <a:bodyPr/>
        <a:lstStyle/>
        <a:p>
          <a:endParaRPr lang="en-US"/>
        </a:p>
      </dgm:t>
    </dgm:pt>
    <dgm:pt modelId="{C11275A0-4A4C-4D94-AF0C-E2A57C3F8104}" type="sibTrans" cxnId="{1D629FEF-77C7-4341-908C-4E04C7694D11}">
      <dgm:prSet/>
      <dgm:spPr/>
      <dgm:t>
        <a:bodyPr/>
        <a:lstStyle/>
        <a:p>
          <a:endParaRPr lang="en-US"/>
        </a:p>
      </dgm:t>
    </dgm:pt>
    <dgm:pt modelId="{BC323DC3-6CBA-45BE-A1E5-D0FF673BC12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Network protection methods </a:t>
          </a:r>
          <a:r>
            <a:rPr lang="en-US" dirty="0"/>
            <a:t>(users, compute plane, serverless compute plane)</a:t>
          </a:r>
        </a:p>
      </dgm:t>
    </dgm:pt>
    <dgm:pt modelId="{220E876C-4B24-4839-A9C3-2360C6A0A64A}" type="parTrans" cxnId="{60440AD7-B270-4873-975D-3D7933CC0082}">
      <dgm:prSet/>
      <dgm:spPr/>
      <dgm:t>
        <a:bodyPr/>
        <a:lstStyle/>
        <a:p>
          <a:endParaRPr lang="en-US"/>
        </a:p>
      </dgm:t>
    </dgm:pt>
    <dgm:pt modelId="{93822113-B224-4412-8F5B-D13E93F2D31C}" type="sibTrans" cxnId="{60440AD7-B270-4873-975D-3D7933CC0082}">
      <dgm:prSet/>
      <dgm:spPr/>
      <dgm:t>
        <a:bodyPr/>
        <a:lstStyle/>
        <a:p>
          <a:endParaRPr lang="en-US"/>
        </a:p>
      </dgm:t>
    </dgm:pt>
    <dgm:pt modelId="{0263B3CB-674C-4BEF-8166-335697CAD677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Data encryption </a:t>
          </a:r>
          <a:r>
            <a:rPr lang="en-US"/>
            <a:t>(only in enterprise version)</a:t>
          </a:r>
        </a:p>
      </dgm:t>
    </dgm:pt>
    <dgm:pt modelId="{AECA8DA9-6E52-4ABE-B812-D8DFD71A9125}" type="parTrans" cxnId="{2040E0B7-1823-4C9E-A6C5-6C842E872731}">
      <dgm:prSet/>
      <dgm:spPr/>
      <dgm:t>
        <a:bodyPr/>
        <a:lstStyle/>
        <a:p>
          <a:endParaRPr lang="en-US"/>
        </a:p>
      </dgm:t>
    </dgm:pt>
    <dgm:pt modelId="{E430A6DF-3D05-4EB8-89FB-7868527B923F}" type="sibTrans" cxnId="{2040E0B7-1823-4C9E-A6C5-6C842E872731}">
      <dgm:prSet/>
      <dgm:spPr/>
      <dgm:t>
        <a:bodyPr/>
        <a:lstStyle/>
        <a:p>
          <a:endParaRPr lang="en-US"/>
        </a:p>
      </dgm:t>
    </dgm:pt>
    <dgm:pt modelId="{A6B94FEC-D529-4619-A3F7-5717B55265B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Security Analysis Tool </a:t>
          </a:r>
          <a:r>
            <a:rPr lang="en-US" dirty="0"/>
            <a:t>(experimental)</a:t>
          </a:r>
        </a:p>
      </dgm:t>
    </dgm:pt>
    <dgm:pt modelId="{A42CAF62-D97C-4E2A-A183-6AB322B87BE3}" type="parTrans" cxnId="{50B70C28-E93B-4595-AB26-612CEDCE2622}">
      <dgm:prSet/>
      <dgm:spPr/>
      <dgm:t>
        <a:bodyPr/>
        <a:lstStyle/>
        <a:p>
          <a:endParaRPr lang="en-US"/>
        </a:p>
      </dgm:t>
    </dgm:pt>
    <dgm:pt modelId="{1A9C2166-151C-467E-934F-344C6638988C}" type="sibTrans" cxnId="{50B70C28-E93B-4595-AB26-612CEDCE2622}">
      <dgm:prSet/>
      <dgm:spPr/>
      <dgm:t>
        <a:bodyPr/>
        <a:lstStyle/>
        <a:p>
          <a:endParaRPr lang="en-US"/>
        </a:p>
      </dgm:t>
    </dgm:pt>
    <dgm:pt modelId="{50143D8E-DF1D-5347-B9D0-7C4D9608F6D8}" type="pres">
      <dgm:prSet presAssocID="{8291CC77-3E91-4FB2-991E-7EB6104821B0}" presName="linear" presStyleCnt="0">
        <dgm:presLayoutVars>
          <dgm:animLvl val="lvl"/>
          <dgm:resizeHandles val="exact"/>
        </dgm:presLayoutVars>
      </dgm:prSet>
      <dgm:spPr/>
    </dgm:pt>
    <dgm:pt modelId="{21C3C81B-DCB0-3E4A-A9CD-31ED27022D5F}" type="pres">
      <dgm:prSet presAssocID="{7AD8E85D-3FD3-4155-91F2-F8235E40C94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F202C1-5BDB-754D-8BA5-4B923D5DC4F9}" type="pres">
      <dgm:prSet presAssocID="{C1A5189C-B5E8-47B9-8EFD-73D517AE549F}" presName="spacer" presStyleCnt="0"/>
      <dgm:spPr/>
    </dgm:pt>
    <dgm:pt modelId="{E3A3CED5-DFF1-3C48-8E85-B383FB037E02}" type="pres">
      <dgm:prSet presAssocID="{ACDA6CA1-8EFA-433B-AEBF-6B444CBD2B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70465C-9CBD-9841-9937-1534A7465A90}" type="pres">
      <dgm:prSet presAssocID="{C11275A0-4A4C-4D94-AF0C-E2A57C3F8104}" presName="spacer" presStyleCnt="0"/>
      <dgm:spPr/>
    </dgm:pt>
    <dgm:pt modelId="{9EC0B7F1-0352-A644-A977-6182996D1879}" type="pres">
      <dgm:prSet presAssocID="{BC323DC3-6CBA-45BE-A1E5-D0FF673BC1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818C9B-4240-CD4C-9851-F4AFBD729007}" type="pres">
      <dgm:prSet presAssocID="{93822113-B224-4412-8F5B-D13E93F2D31C}" presName="spacer" presStyleCnt="0"/>
      <dgm:spPr/>
    </dgm:pt>
    <dgm:pt modelId="{3D4F9126-2508-6D48-B790-834ECFEB5A61}" type="pres">
      <dgm:prSet presAssocID="{0263B3CB-674C-4BEF-8166-335697CAD6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9A4B6B7-720F-9840-82C3-784C74178B7E}" type="pres">
      <dgm:prSet presAssocID="{E430A6DF-3D05-4EB8-89FB-7868527B923F}" presName="spacer" presStyleCnt="0"/>
      <dgm:spPr/>
    </dgm:pt>
    <dgm:pt modelId="{429A7D65-F05B-1D4F-B3E9-14FCF6C45B6A}" type="pres">
      <dgm:prSet presAssocID="{A6B94FEC-D529-4619-A3F7-5717B55265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41160A-9569-CB41-8E78-711D64FA9EDB}" type="presOf" srcId="{A6B94FEC-D529-4619-A3F7-5717B55265BE}" destId="{429A7D65-F05B-1D4F-B3E9-14FCF6C45B6A}" srcOrd="0" destOrd="0" presId="urn:microsoft.com/office/officeart/2005/8/layout/vList2"/>
    <dgm:cxn modelId="{50B70C28-E93B-4595-AB26-612CEDCE2622}" srcId="{8291CC77-3E91-4FB2-991E-7EB6104821B0}" destId="{A6B94FEC-D529-4619-A3F7-5717B55265BE}" srcOrd="4" destOrd="0" parTransId="{A42CAF62-D97C-4E2A-A183-6AB322B87BE3}" sibTransId="{1A9C2166-151C-467E-934F-344C6638988C}"/>
    <dgm:cxn modelId="{2C3B2F3E-2711-4608-8480-D767E79902DF}" srcId="{8291CC77-3E91-4FB2-991E-7EB6104821B0}" destId="{7AD8E85D-3FD3-4155-91F2-F8235E40C942}" srcOrd="0" destOrd="0" parTransId="{42B07AB1-E8F1-4717-8D5B-2127D66C357E}" sibTransId="{C1A5189C-B5E8-47B9-8EFD-73D517AE549F}"/>
    <dgm:cxn modelId="{EC3BF954-9287-F441-91A2-7F3F37C2F598}" type="presOf" srcId="{ACDA6CA1-8EFA-433B-AEBF-6B444CBD2B77}" destId="{E3A3CED5-DFF1-3C48-8E85-B383FB037E02}" srcOrd="0" destOrd="0" presId="urn:microsoft.com/office/officeart/2005/8/layout/vList2"/>
    <dgm:cxn modelId="{A6046978-CB08-9640-BD3E-48AC162EC7A0}" type="presOf" srcId="{8291CC77-3E91-4FB2-991E-7EB6104821B0}" destId="{50143D8E-DF1D-5347-B9D0-7C4D9608F6D8}" srcOrd="0" destOrd="0" presId="urn:microsoft.com/office/officeart/2005/8/layout/vList2"/>
    <dgm:cxn modelId="{CACAB589-C8F1-2C47-BB22-F04398E706DE}" type="presOf" srcId="{BC323DC3-6CBA-45BE-A1E5-D0FF673BC120}" destId="{9EC0B7F1-0352-A644-A977-6182996D1879}" srcOrd="0" destOrd="0" presId="urn:microsoft.com/office/officeart/2005/8/layout/vList2"/>
    <dgm:cxn modelId="{FF268A9B-B604-B94D-84B7-E9CA7D88571B}" type="presOf" srcId="{0263B3CB-674C-4BEF-8166-335697CAD677}" destId="{3D4F9126-2508-6D48-B790-834ECFEB5A61}" srcOrd="0" destOrd="0" presId="urn:microsoft.com/office/officeart/2005/8/layout/vList2"/>
    <dgm:cxn modelId="{2040E0B7-1823-4C9E-A6C5-6C842E872731}" srcId="{8291CC77-3E91-4FB2-991E-7EB6104821B0}" destId="{0263B3CB-674C-4BEF-8166-335697CAD677}" srcOrd="3" destOrd="0" parTransId="{AECA8DA9-6E52-4ABE-B812-D8DFD71A9125}" sibTransId="{E430A6DF-3D05-4EB8-89FB-7868527B923F}"/>
    <dgm:cxn modelId="{E15994B9-F944-4A40-A1BD-CFE846DAE6E2}" type="presOf" srcId="{7AD8E85D-3FD3-4155-91F2-F8235E40C942}" destId="{21C3C81B-DCB0-3E4A-A9CD-31ED27022D5F}" srcOrd="0" destOrd="0" presId="urn:microsoft.com/office/officeart/2005/8/layout/vList2"/>
    <dgm:cxn modelId="{60440AD7-B270-4873-975D-3D7933CC0082}" srcId="{8291CC77-3E91-4FB2-991E-7EB6104821B0}" destId="{BC323DC3-6CBA-45BE-A1E5-D0FF673BC120}" srcOrd="2" destOrd="0" parTransId="{220E876C-4B24-4839-A9C3-2360C6A0A64A}" sibTransId="{93822113-B224-4412-8F5B-D13E93F2D31C}"/>
    <dgm:cxn modelId="{1D629FEF-77C7-4341-908C-4E04C7694D11}" srcId="{8291CC77-3E91-4FB2-991E-7EB6104821B0}" destId="{ACDA6CA1-8EFA-433B-AEBF-6B444CBD2B77}" srcOrd="1" destOrd="0" parTransId="{83905799-312B-40A1-B68C-10A696E21F59}" sibTransId="{C11275A0-4A4C-4D94-AF0C-E2A57C3F8104}"/>
    <dgm:cxn modelId="{C205C5DB-66BE-7A4C-851E-86B21F758A57}" type="presParOf" srcId="{50143D8E-DF1D-5347-B9D0-7C4D9608F6D8}" destId="{21C3C81B-DCB0-3E4A-A9CD-31ED27022D5F}" srcOrd="0" destOrd="0" presId="urn:microsoft.com/office/officeart/2005/8/layout/vList2"/>
    <dgm:cxn modelId="{68AB6FED-E7A9-1741-8D30-10EABE89D1E5}" type="presParOf" srcId="{50143D8E-DF1D-5347-B9D0-7C4D9608F6D8}" destId="{47F202C1-5BDB-754D-8BA5-4B923D5DC4F9}" srcOrd="1" destOrd="0" presId="urn:microsoft.com/office/officeart/2005/8/layout/vList2"/>
    <dgm:cxn modelId="{40186EC6-607C-CE41-A096-1C2C43C96227}" type="presParOf" srcId="{50143D8E-DF1D-5347-B9D0-7C4D9608F6D8}" destId="{E3A3CED5-DFF1-3C48-8E85-B383FB037E02}" srcOrd="2" destOrd="0" presId="urn:microsoft.com/office/officeart/2005/8/layout/vList2"/>
    <dgm:cxn modelId="{8FDA9FBB-EC0C-8C4D-981E-5680613F62D0}" type="presParOf" srcId="{50143D8E-DF1D-5347-B9D0-7C4D9608F6D8}" destId="{E170465C-9CBD-9841-9937-1534A7465A90}" srcOrd="3" destOrd="0" presId="urn:microsoft.com/office/officeart/2005/8/layout/vList2"/>
    <dgm:cxn modelId="{32C26BDB-AC92-484D-8793-ECAE5B8D16EE}" type="presParOf" srcId="{50143D8E-DF1D-5347-B9D0-7C4D9608F6D8}" destId="{9EC0B7F1-0352-A644-A977-6182996D1879}" srcOrd="4" destOrd="0" presId="urn:microsoft.com/office/officeart/2005/8/layout/vList2"/>
    <dgm:cxn modelId="{46567DC9-8561-EB42-8FFD-7D65B07B9431}" type="presParOf" srcId="{50143D8E-DF1D-5347-B9D0-7C4D9608F6D8}" destId="{36818C9B-4240-CD4C-9851-F4AFBD729007}" srcOrd="5" destOrd="0" presId="urn:microsoft.com/office/officeart/2005/8/layout/vList2"/>
    <dgm:cxn modelId="{249890F7-2756-A34E-9D1A-5A5EE24CEB8E}" type="presParOf" srcId="{50143D8E-DF1D-5347-B9D0-7C4D9608F6D8}" destId="{3D4F9126-2508-6D48-B790-834ECFEB5A61}" srcOrd="6" destOrd="0" presId="urn:microsoft.com/office/officeart/2005/8/layout/vList2"/>
    <dgm:cxn modelId="{5978624F-A5EA-6B47-AF19-99974AD0AC23}" type="presParOf" srcId="{50143D8E-DF1D-5347-B9D0-7C4D9608F6D8}" destId="{29A4B6B7-720F-9840-82C3-784C74178B7E}" srcOrd="7" destOrd="0" presId="urn:microsoft.com/office/officeart/2005/8/layout/vList2"/>
    <dgm:cxn modelId="{14D0CFCD-EC11-C340-AF90-4CBACAD173FB}" type="presParOf" srcId="{50143D8E-DF1D-5347-B9D0-7C4D9608F6D8}" destId="{429A7D65-F05B-1D4F-B3E9-14FCF6C45B6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2A93EF-4684-47F3-987E-538A538344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8A92625-1F04-4371-AEA5-903B9C330B77}">
      <dgm:prSet/>
      <dgm:spPr/>
      <dgm:t>
        <a:bodyPr/>
        <a:lstStyle/>
        <a:p>
          <a:r>
            <a:rPr lang="en-US" b="1" dirty="0"/>
            <a:t>Users: </a:t>
          </a:r>
          <a:r>
            <a:rPr lang="en-US" dirty="0">
              <a:hlinkClick xmlns:r="http://schemas.openxmlformats.org/officeDocument/2006/relationships" r:id="rId1"/>
            </a:rPr>
            <a:t>PriveteLink</a:t>
          </a:r>
          <a:r>
            <a:rPr lang="en-US" dirty="0"/>
            <a:t>, </a:t>
          </a:r>
          <a:r>
            <a:rPr lang="en-US" dirty="0">
              <a:hlinkClick xmlns:r="http://schemas.openxmlformats.org/officeDocument/2006/relationships" r:id="rId2"/>
            </a:rPr>
            <a:t>IP access lists</a:t>
          </a:r>
          <a:r>
            <a:rPr lang="en-US" dirty="0"/>
            <a:t>, </a:t>
          </a:r>
          <a:r>
            <a:rPr lang="en-US" dirty="0">
              <a:hlinkClick xmlns:r="http://schemas.openxmlformats.org/officeDocument/2006/relationships" r:id="rId2"/>
            </a:rPr>
            <a:t>Firewall rules</a:t>
          </a:r>
          <a:endParaRPr lang="en-US" dirty="0"/>
        </a:p>
      </dgm:t>
    </dgm:pt>
    <dgm:pt modelId="{0729B8A8-2029-4012-BF55-E877D695F63C}" type="parTrans" cxnId="{6B3D8212-6FF0-458B-9E6F-AF8ABEF9F66A}">
      <dgm:prSet/>
      <dgm:spPr/>
      <dgm:t>
        <a:bodyPr/>
        <a:lstStyle/>
        <a:p>
          <a:endParaRPr lang="en-US"/>
        </a:p>
      </dgm:t>
    </dgm:pt>
    <dgm:pt modelId="{A712DCDC-94A3-4A92-9E57-D6A55BDC3BD7}" type="sibTrans" cxnId="{6B3D8212-6FF0-458B-9E6F-AF8ABEF9F66A}">
      <dgm:prSet/>
      <dgm:spPr/>
      <dgm:t>
        <a:bodyPr/>
        <a:lstStyle/>
        <a:p>
          <a:endParaRPr lang="en-US"/>
        </a:p>
      </dgm:t>
    </dgm:pt>
    <dgm:pt modelId="{FF0617E7-69BC-4CB5-8491-BE55D9A6B123}">
      <dgm:prSet/>
      <dgm:spPr/>
      <dgm:t>
        <a:bodyPr/>
        <a:lstStyle/>
        <a:p>
          <a:r>
            <a:rPr lang="en-US" b="1"/>
            <a:t>Compute plane: </a:t>
          </a:r>
          <a:r>
            <a:rPr lang="en-GB">
              <a:hlinkClick xmlns:r="http://schemas.openxmlformats.org/officeDocument/2006/relationships" r:id="rId3"/>
            </a:rPr>
            <a:t>secure cluster connectivity</a:t>
          </a:r>
          <a:r>
            <a:rPr lang="en-GB"/>
            <a:t>, </a:t>
          </a:r>
          <a:r>
            <a:rPr lang="en-GB">
              <a:hlinkClick xmlns:r="http://schemas.openxmlformats.org/officeDocument/2006/relationships" r:id="rId4"/>
            </a:rPr>
            <a:t>PrivateLink</a:t>
          </a:r>
          <a:r>
            <a:rPr lang="en-GB"/>
            <a:t>,</a:t>
          </a:r>
          <a:endParaRPr lang="en-US"/>
        </a:p>
      </dgm:t>
    </dgm:pt>
    <dgm:pt modelId="{AB4E6362-63C6-469E-904B-BDD117D8568D}" type="parTrans" cxnId="{4B474EBA-7F08-4C04-B6F8-A07254C5A93F}">
      <dgm:prSet/>
      <dgm:spPr/>
      <dgm:t>
        <a:bodyPr/>
        <a:lstStyle/>
        <a:p>
          <a:endParaRPr lang="en-US"/>
        </a:p>
      </dgm:t>
    </dgm:pt>
    <dgm:pt modelId="{0DBC6D5F-E2E3-4D9C-A7DC-DC270B7E143B}" type="sibTrans" cxnId="{4B474EBA-7F08-4C04-B6F8-A07254C5A93F}">
      <dgm:prSet/>
      <dgm:spPr/>
      <dgm:t>
        <a:bodyPr/>
        <a:lstStyle/>
        <a:p>
          <a:endParaRPr lang="en-US"/>
        </a:p>
      </dgm:t>
    </dgm:pt>
    <dgm:pt modelId="{BDCF5444-58D0-414F-9150-8343D780E34E}">
      <dgm:prSet/>
      <dgm:spPr/>
      <dgm:t>
        <a:bodyPr/>
        <a:lstStyle/>
        <a:p>
          <a:r>
            <a:rPr lang="en-US" b="1"/>
            <a:t>Serverless compute plane: </a:t>
          </a:r>
          <a:r>
            <a:rPr lang="en-US">
              <a:hlinkClick xmlns:r="http://schemas.openxmlformats.org/officeDocument/2006/relationships" r:id="rId5"/>
            </a:rPr>
            <a:t>NCC</a:t>
          </a:r>
          <a:r>
            <a:rPr lang="en-US"/>
            <a:t> (network connectivity configurations)</a:t>
          </a:r>
        </a:p>
      </dgm:t>
    </dgm:pt>
    <dgm:pt modelId="{181E5F27-0336-459A-997C-C73F8D9A28E0}" type="parTrans" cxnId="{BE6502AF-2260-410A-8308-EA51F62FD9B1}">
      <dgm:prSet/>
      <dgm:spPr/>
      <dgm:t>
        <a:bodyPr/>
        <a:lstStyle/>
        <a:p>
          <a:endParaRPr lang="en-US"/>
        </a:p>
      </dgm:t>
    </dgm:pt>
    <dgm:pt modelId="{A23F019E-D700-4050-AB97-C55C15559937}" type="sibTrans" cxnId="{BE6502AF-2260-410A-8308-EA51F62FD9B1}">
      <dgm:prSet/>
      <dgm:spPr/>
      <dgm:t>
        <a:bodyPr/>
        <a:lstStyle/>
        <a:p>
          <a:endParaRPr lang="en-US"/>
        </a:p>
      </dgm:t>
    </dgm:pt>
    <dgm:pt modelId="{14F3494A-24E2-4F92-8B58-02F5A9E76522}" type="pres">
      <dgm:prSet presAssocID="{682A93EF-4684-47F3-987E-538A53834458}" presName="root" presStyleCnt="0">
        <dgm:presLayoutVars>
          <dgm:dir/>
          <dgm:resizeHandles val="exact"/>
        </dgm:presLayoutVars>
      </dgm:prSet>
      <dgm:spPr/>
    </dgm:pt>
    <dgm:pt modelId="{827ED41B-12A0-4F86-BEE7-7CA3EBA3E835}" type="pres">
      <dgm:prSet presAssocID="{E8A92625-1F04-4371-AEA5-903B9C330B77}" presName="compNode" presStyleCnt="0"/>
      <dgm:spPr/>
    </dgm:pt>
    <dgm:pt modelId="{564C876A-41FE-4EBA-AB26-40F6FB13B55D}" type="pres">
      <dgm:prSet presAssocID="{E8A92625-1F04-4371-AEA5-903B9C330B77}" presName="iconRect" presStyleLbl="node1" presStyleIdx="0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6AF56F8-EF5F-487B-8049-F9233125D15B}" type="pres">
      <dgm:prSet presAssocID="{E8A92625-1F04-4371-AEA5-903B9C330B77}" presName="spaceRect" presStyleCnt="0"/>
      <dgm:spPr/>
    </dgm:pt>
    <dgm:pt modelId="{34C389E7-096F-4203-84D3-06A42685A54F}" type="pres">
      <dgm:prSet presAssocID="{E8A92625-1F04-4371-AEA5-903B9C330B77}" presName="textRect" presStyleLbl="revTx" presStyleIdx="0" presStyleCnt="3">
        <dgm:presLayoutVars>
          <dgm:chMax val="1"/>
          <dgm:chPref val="1"/>
        </dgm:presLayoutVars>
      </dgm:prSet>
      <dgm:spPr/>
    </dgm:pt>
    <dgm:pt modelId="{84F59BEB-D3B5-49B6-82C0-D9D653FABB0D}" type="pres">
      <dgm:prSet presAssocID="{A712DCDC-94A3-4A92-9E57-D6A55BDC3BD7}" presName="sibTrans" presStyleCnt="0"/>
      <dgm:spPr/>
    </dgm:pt>
    <dgm:pt modelId="{E4E9D7B7-0964-431A-B720-9339D5751DDA}" type="pres">
      <dgm:prSet presAssocID="{FF0617E7-69BC-4CB5-8491-BE55D9A6B123}" presName="compNode" presStyleCnt="0"/>
      <dgm:spPr/>
    </dgm:pt>
    <dgm:pt modelId="{BA9D2C02-DB41-49BE-A993-31F071664A59}" type="pres">
      <dgm:prSet presAssocID="{FF0617E7-69BC-4CB5-8491-BE55D9A6B123}" presName="iconRect" presStyleLbl="node1" presStyleIdx="1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4FFA8E1-0E1B-43C3-9292-7179839AE417}" type="pres">
      <dgm:prSet presAssocID="{FF0617E7-69BC-4CB5-8491-BE55D9A6B123}" presName="spaceRect" presStyleCnt="0"/>
      <dgm:spPr/>
    </dgm:pt>
    <dgm:pt modelId="{1FE902D8-4EAB-41A2-AB96-94FE513FBDA1}" type="pres">
      <dgm:prSet presAssocID="{FF0617E7-69BC-4CB5-8491-BE55D9A6B123}" presName="textRect" presStyleLbl="revTx" presStyleIdx="1" presStyleCnt="3">
        <dgm:presLayoutVars>
          <dgm:chMax val="1"/>
          <dgm:chPref val="1"/>
        </dgm:presLayoutVars>
      </dgm:prSet>
      <dgm:spPr/>
    </dgm:pt>
    <dgm:pt modelId="{3CCEF8FC-E8B1-4DC5-BBFB-031D2287CEAC}" type="pres">
      <dgm:prSet presAssocID="{0DBC6D5F-E2E3-4D9C-A7DC-DC270B7E143B}" presName="sibTrans" presStyleCnt="0"/>
      <dgm:spPr/>
    </dgm:pt>
    <dgm:pt modelId="{EAD97673-F606-4B7D-969F-9B2BD52E1F53}" type="pres">
      <dgm:prSet presAssocID="{BDCF5444-58D0-414F-9150-8343D780E34E}" presName="compNode" presStyleCnt="0"/>
      <dgm:spPr/>
    </dgm:pt>
    <dgm:pt modelId="{BEF971F2-338E-467B-8AC4-0B3D0A3B5AAF}" type="pres">
      <dgm:prSet presAssocID="{BDCF5444-58D0-414F-9150-8343D780E34E}" presName="iconRect" presStyleLbl="node1" presStyleIdx="2" presStyleCnt="3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D21AA3A-09EA-4594-ABBE-6CF687AC9973}" type="pres">
      <dgm:prSet presAssocID="{BDCF5444-58D0-414F-9150-8343D780E34E}" presName="spaceRect" presStyleCnt="0"/>
      <dgm:spPr/>
    </dgm:pt>
    <dgm:pt modelId="{0827C9A9-DA76-4A37-B516-43F033A697B9}" type="pres">
      <dgm:prSet presAssocID="{BDCF5444-58D0-414F-9150-8343D780E34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3D8212-6FF0-458B-9E6F-AF8ABEF9F66A}" srcId="{682A93EF-4684-47F3-987E-538A53834458}" destId="{E8A92625-1F04-4371-AEA5-903B9C330B77}" srcOrd="0" destOrd="0" parTransId="{0729B8A8-2029-4012-BF55-E877D695F63C}" sibTransId="{A712DCDC-94A3-4A92-9E57-D6A55BDC3BD7}"/>
    <dgm:cxn modelId="{B81F2857-E4BB-4764-B56C-9B138D63376D}" type="presOf" srcId="{E8A92625-1F04-4371-AEA5-903B9C330B77}" destId="{34C389E7-096F-4203-84D3-06A42685A54F}" srcOrd="0" destOrd="0" presId="urn:microsoft.com/office/officeart/2018/2/layout/IconLabelList"/>
    <dgm:cxn modelId="{3877E3A7-D29B-41A6-929A-0CA5B9F8C02A}" type="presOf" srcId="{BDCF5444-58D0-414F-9150-8343D780E34E}" destId="{0827C9A9-DA76-4A37-B516-43F033A697B9}" srcOrd="0" destOrd="0" presId="urn:microsoft.com/office/officeart/2018/2/layout/IconLabelList"/>
    <dgm:cxn modelId="{BE6502AF-2260-410A-8308-EA51F62FD9B1}" srcId="{682A93EF-4684-47F3-987E-538A53834458}" destId="{BDCF5444-58D0-414F-9150-8343D780E34E}" srcOrd="2" destOrd="0" parTransId="{181E5F27-0336-459A-997C-C73F8D9A28E0}" sibTransId="{A23F019E-D700-4050-AB97-C55C15559937}"/>
    <dgm:cxn modelId="{4B474EBA-7F08-4C04-B6F8-A07254C5A93F}" srcId="{682A93EF-4684-47F3-987E-538A53834458}" destId="{FF0617E7-69BC-4CB5-8491-BE55D9A6B123}" srcOrd="1" destOrd="0" parTransId="{AB4E6362-63C6-469E-904B-BDD117D8568D}" sibTransId="{0DBC6D5F-E2E3-4D9C-A7DC-DC270B7E143B}"/>
    <dgm:cxn modelId="{C35353D8-C872-42D8-A471-A0B7B61A9BA8}" type="presOf" srcId="{FF0617E7-69BC-4CB5-8491-BE55D9A6B123}" destId="{1FE902D8-4EAB-41A2-AB96-94FE513FBDA1}" srcOrd="0" destOrd="0" presId="urn:microsoft.com/office/officeart/2018/2/layout/IconLabelList"/>
    <dgm:cxn modelId="{EB1851DF-7C5A-4519-A7B8-82050EE5736B}" type="presOf" srcId="{682A93EF-4684-47F3-987E-538A53834458}" destId="{14F3494A-24E2-4F92-8B58-02F5A9E76522}" srcOrd="0" destOrd="0" presId="urn:microsoft.com/office/officeart/2018/2/layout/IconLabelList"/>
    <dgm:cxn modelId="{341077C6-6620-4355-BC6E-D63B99C3DA2F}" type="presParOf" srcId="{14F3494A-24E2-4F92-8B58-02F5A9E76522}" destId="{827ED41B-12A0-4F86-BEE7-7CA3EBA3E835}" srcOrd="0" destOrd="0" presId="urn:microsoft.com/office/officeart/2018/2/layout/IconLabelList"/>
    <dgm:cxn modelId="{80ACCC04-0BF9-43E4-B743-11DFC692D9DB}" type="presParOf" srcId="{827ED41B-12A0-4F86-BEE7-7CA3EBA3E835}" destId="{564C876A-41FE-4EBA-AB26-40F6FB13B55D}" srcOrd="0" destOrd="0" presId="urn:microsoft.com/office/officeart/2018/2/layout/IconLabelList"/>
    <dgm:cxn modelId="{835C2920-661A-480B-91BC-F3A0B8A2234B}" type="presParOf" srcId="{827ED41B-12A0-4F86-BEE7-7CA3EBA3E835}" destId="{E6AF56F8-EF5F-487B-8049-F9233125D15B}" srcOrd="1" destOrd="0" presId="urn:microsoft.com/office/officeart/2018/2/layout/IconLabelList"/>
    <dgm:cxn modelId="{FC1A4D30-1A9B-40AF-BB96-BEA5C4CFC597}" type="presParOf" srcId="{827ED41B-12A0-4F86-BEE7-7CA3EBA3E835}" destId="{34C389E7-096F-4203-84D3-06A42685A54F}" srcOrd="2" destOrd="0" presId="urn:microsoft.com/office/officeart/2018/2/layout/IconLabelList"/>
    <dgm:cxn modelId="{5A2A26C7-F771-4DC8-979E-4EE694D9D81F}" type="presParOf" srcId="{14F3494A-24E2-4F92-8B58-02F5A9E76522}" destId="{84F59BEB-D3B5-49B6-82C0-D9D653FABB0D}" srcOrd="1" destOrd="0" presId="urn:microsoft.com/office/officeart/2018/2/layout/IconLabelList"/>
    <dgm:cxn modelId="{088393C4-87FF-40AB-8CC0-7EE1B38A910B}" type="presParOf" srcId="{14F3494A-24E2-4F92-8B58-02F5A9E76522}" destId="{E4E9D7B7-0964-431A-B720-9339D5751DDA}" srcOrd="2" destOrd="0" presId="urn:microsoft.com/office/officeart/2018/2/layout/IconLabelList"/>
    <dgm:cxn modelId="{F18287A4-60BC-4E98-9829-913C05A949F4}" type="presParOf" srcId="{E4E9D7B7-0964-431A-B720-9339D5751DDA}" destId="{BA9D2C02-DB41-49BE-A993-31F071664A59}" srcOrd="0" destOrd="0" presId="urn:microsoft.com/office/officeart/2018/2/layout/IconLabelList"/>
    <dgm:cxn modelId="{82AB2E24-6F26-44B5-B199-4AE26BDAA286}" type="presParOf" srcId="{E4E9D7B7-0964-431A-B720-9339D5751DDA}" destId="{B4FFA8E1-0E1B-43C3-9292-7179839AE417}" srcOrd="1" destOrd="0" presId="urn:microsoft.com/office/officeart/2018/2/layout/IconLabelList"/>
    <dgm:cxn modelId="{581B2E63-8262-4E35-960D-0CCAFDB0DA5B}" type="presParOf" srcId="{E4E9D7B7-0964-431A-B720-9339D5751DDA}" destId="{1FE902D8-4EAB-41A2-AB96-94FE513FBDA1}" srcOrd="2" destOrd="0" presId="urn:microsoft.com/office/officeart/2018/2/layout/IconLabelList"/>
    <dgm:cxn modelId="{65386CA3-E983-48DA-B6E4-F726150E0A79}" type="presParOf" srcId="{14F3494A-24E2-4F92-8B58-02F5A9E76522}" destId="{3CCEF8FC-E8B1-4DC5-BBFB-031D2287CEAC}" srcOrd="3" destOrd="0" presId="urn:microsoft.com/office/officeart/2018/2/layout/IconLabelList"/>
    <dgm:cxn modelId="{99B58B7B-4B63-4C91-B167-41F0B6A25979}" type="presParOf" srcId="{14F3494A-24E2-4F92-8B58-02F5A9E76522}" destId="{EAD97673-F606-4B7D-969F-9B2BD52E1F53}" srcOrd="4" destOrd="0" presId="urn:microsoft.com/office/officeart/2018/2/layout/IconLabelList"/>
    <dgm:cxn modelId="{3DD4686E-5CE4-404A-8C86-EBF91B6B369C}" type="presParOf" srcId="{EAD97673-F606-4B7D-969F-9B2BD52E1F53}" destId="{BEF971F2-338E-467B-8AC4-0B3D0A3B5AAF}" srcOrd="0" destOrd="0" presId="urn:microsoft.com/office/officeart/2018/2/layout/IconLabelList"/>
    <dgm:cxn modelId="{C0E9D423-3C25-4A71-B992-ED3A083D9B01}" type="presParOf" srcId="{EAD97673-F606-4B7D-969F-9B2BD52E1F53}" destId="{8D21AA3A-09EA-4594-ABBE-6CF687AC9973}" srcOrd="1" destOrd="0" presId="urn:microsoft.com/office/officeart/2018/2/layout/IconLabelList"/>
    <dgm:cxn modelId="{5C7AC93C-9249-49CB-A906-1C4F8B3F27FE}" type="presParOf" srcId="{EAD97673-F606-4B7D-969F-9B2BD52E1F53}" destId="{0827C9A9-DA76-4A37-B516-43F033A697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13BB9-30A5-409E-846D-31D1913823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ABA161-D854-4718-AC43-792072B97EC1}">
      <dgm:prSet/>
      <dgm:spPr/>
      <dgm:t>
        <a:bodyPr/>
        <a:lstStyle/>
        <a:p>
          <a:r>
            <a:rPr lang="en-US" dirty="0"/>
            <a:t>DBU (</a:t>
          </a:r>
          <a:r>
            <a:rPr lang="en-US" dirty="0" err="1"/>
            <a:t>databricks</a:t>
          </a:r>
          <a:r>
            <a:rPr lang="en-US" dirty="0"/>
            <a:t> units): </a:t>
          </a:r>
          <a:r>
            <a:rPr lang="en-GB" dirty="0"/>
            <a:t>not a fixed price</a:t>
          </a:r>
          <a:endParaRPr lang="en-US" dirty="0"/>
        </a:p>
      </dgm:t>
    </dgm:pt>
    <dgm:pt modelId="{27E9D618-51A8-4C5A-B02A-EC232D75A651}" type="parTrans" cxnId="{C685B95A-D231-44BA-B5A0-898426D63948}">
      <dgm:prSet/>
      <dgm:spPr/>
      <dgm:t>
        <a:bodyPr/>
        <a:lstStyle/>
        <a:p>
          <a:endParaRPr lang="en-US"/>
        </a:p>
      </dgm:t>
    </dgm:pt>
    <dgm:pt modelId="{0E55E09F-39A4-469D-B72A-29049BF42F21}" type="sibTrans" cxnId="{C685B95A-D231-44BA-B5A0-898426D63948}">
      <dgm:prSet/>
      <dgm:spPr/>
      <dgm:t>
        <a:bodyPr/>
        <a:lstStyle/>
        <a:p>
          <a:endParaRPr lang="en-US"/>
        </a:p>
      </dgm:t>
    </dgm:pt>
    <dgm:pt modelId="{A2996844-9235-4F32-89D1-50C761A369C1}">
      <dgm:prSet/>
      <dgm:spPr/>
      <dgm:t>
        <a:bodyPr/>
        <a:lstStyle/>
        <a:p>
          <a:r>
            <a:rPr lang="en-US" dirty="0"/>
            <a:t>Tear level</a:t>
          </a:r>
          <a:r>
            <a:rPr lang="uk-UA" dirty="0"/>
            <a:t> (+ </a:t>
          </a:r>
          <a:r>
            <a:rPr lang="en-US" dirty="0"/>
            <a:t>free version available</a:t>
          </a:r>
          <a:r>
            <a:rPr lang="uk-UA" dirty="0"/>
            <a:t>)</a:t>
          </a:r>
          <a:endParaRPr lang="en-US" dirty="0"/>
        </a:p>
      </dgm:t>
    </dgm:pt>
    <dgm:pt modelId="{03EFE11B-C077-490F-9DD6-ABDCD22D0CA4}" type="parTrans" cxnId="{B91BA464-D174-49B2-B376-304B7CC301A3}">
      <dgm:prSet/>
      <dgm:spPr/>
      <dgm:t>
        <a:bodyPr/>
        <a:lstStyle/>
        <a:p>
          <a:endParaRPr lang="en-US"/>
        </a:p>
      </dgm:t>
    </dgm:pt>
    <dgm:pt modelId="{B653E46B-BD87-4B63-8CD7-FCDB6A23EA76}" type="sibTrans" cxnId="{B91BA464-D174-49B2-B376-304B7CC301A3}">
      <dgm:prSet/>
      <dgm:spPr/>
      <dgm:t>
        <a:bodyPr/>
        <a:lstStyle/>
        <a:p>
          <a:endParaRPr lang="en-US"/>
        </a:p>
      </dgm:t>
    </dgm:pt>
    <dgm:pt modelId="{F6F6B1DB-453C-4D1E-8889-1E01E14B6C2F}">
      <dgm:prSet/>
      <dgm:spPr/>
      <dgm:t>
        <a:bodyPr/>
        <a:lstStyle/>
        <a:p>
          <a:r>
            <a:rPr lang="en-US" dirty="0"/>
            <a:t>Pricing in cloud provider not included</a:t>
          </a:r>
        </a:p>
      </dgm:t>
    </dgm:pt>
    <dgm:pt modelId="{1399EAE4-AF64-4A26-B79F-197D5EE8AF2D}" type="parTrans" cxnId="{0A3481FF-90C4-42A6-BCD9-42DEA760C810}">
      <dgm:prSet/>
      <dgm:spPr/>
      <dgm:t>
        <a:bodyPr/>
        <a:lstStyle/>
        <a:p>
          <a:endParaRPr lang="en-US"/>
        </a:p>
      </dgm:t>
    </dgm:pt>
    <dgm:pt modelId="{FE06EFC4-6502-4CAD-B0A2-38FAF696B55D}" type="sibTrans" cxnId="{0A3481FF-90C4-42A6-BCD9-42DEA760C810}">
      <dgm:prSet/>
      <dgm:spPr/>
      <dgm:t>
        <a:bodyPr/>
        <a:lstStyle/>
        <a:p>
          <a:endParaRPr lang="en-US"/>
        </a:p>
      </dgm:t>
    </dgm:pt>
    <dgm:pt modelId="{85F0C874-DD88-6D46-98AA-FFC2F856A5CD}" type="pres">
      <dgm:prSet presAssocID="{02D13BB9-30A5-409E-846D-31D191382399}" presName="linear" presStyleCnt="0">
        <dgm:presLayoutVars>
          <dgm:animLvl val="lvl"/>
          <dgm:resizeHandles val="exact"/>
        </dgm:presLayoutVars>
      </dgm:prSet>
      <dgm:spPr/>
    </dgm:pt>
    <dgm:pt modelId="{11FFF44E-2301-CC40-98E9-B9FFC259B582}" type="pres">
      <dgm:prSet presAssocID="{54ABA161-D854-4718-AC43-792072B97EC1}" presName="parentText" presStyleLbl="node1" presStyleIdx="0" presStyleCnt="3" custScaleY="38055">
        <dgm:presLayoutVars>
          <dgm:chMax val="0"/>
          <dgm:bulletEnabled val="1"/>
        </dgm:presLayoutVars>
      </dgm:prSet>
      <dgm:spPr/>
    </dgm:pt>
    <dgm:pt modelId="{677900D9-0C90-A84E-949B-05FFB5AEFD37}" type="pres">
      <dgm:prSet presAssocID="{0E55E09F-39A4-469D-B72A-29049BF42F21}" presName="spacer" presStyleCnt="0"/>
      <dgm:spPr/>
    </dgm:pt>
    <dgm:pt modelId="{EDC9CB06-7B6B-124A-A2BE-E6BA0ED9731F}" type="pres">
      <dgm:prSet presAssocID="{A2996844-9235-4F32-89D1-50C761A369C1}" presName="parentText" presStyleLbl="node1" presStyleIdx="1" presStyleCnt="3" custScaleY="40880">
        <dgm:presLayoutVars>
          <dgm:chMax val="0"/>
          <dgm:bulletEnabled val="1"/>
        </dgm:presLayoutVars>
      </dgm:prSet>
      <dgm:spPr/>
    </dgm:pt>
    <dgm:pt modelId="{8BE39E17-ABC2-6545-AD68-283D74347757}" type="pres">
      <dgm:prSet presAssocID="{B653E46B-BD87-4B63-8CD7-FCDB6A23EA76}" presName="spacer" presStyleCnt="0"/>
      <dgm:spPr/>
    </dgm:pt>
    <dgm:pt modelId="{F31BBF65-96DB-1A4F-8368-6F9E3093B597}" type="pres">
      <dgm:prSet presAssocID="{F6F6B1DB-453C-4D1E-8889-1E01E14B6C2F}" presName="parentText" presStyleLbl="node1" presStyleIdx="2" presStyleCnt="3" custScaleY="40192">
        <dgm:presLayoutVars>
          <dgm:chMax val="0"/>
          <dgm:bulletEnabled val="1"/>
        </dgm:presLayoutVars>
      </dgm:prSet>
      <dgm:spPr/>
    </dgm:pt>
  </dgm:ptLst>
  <dgm:cxnLst>
    <dgm:cxn modelId="{80D87400-1351-674E-B01D-225A7BCA64B3}" type="presOf" srcId="{54ABA161-D854-4718-AC43-792072B97EC1}" destId="{11FFF44E-2301-CC40-98E9-B9FFC259B582}" srcOrd="0" destOrd="0" presId="urn:microsoft.com/office/officeart/2005/8/layout/vList2"/>
    <dgm:cxn modelId="{C685B95A-D231-44BA-B5A0-898426D63948}" srcId="{02D13BB9-30A5-409E-846D-31D191382399}" destId="{54ABA161-D854-4718-AC43-792072B97EC1}" srcOrd="0" destOrd="0" parTransId="{27E9D618-51A8-4C5A-B02A-EC232D75A651}" sibTransId="{0E55E09F-39A4-469D-B72A-29049BF42F21}"/>
    <dgm:cxn modelId="{B91BA464-D174-49B2-B376-304B7CC301A3}" srcId="{02D13BB9-30A5-409E-846D-31D191382399}" destId="{A2996844-9235-4F32-89D1-50C761A369C1}" srcOrd="1" destOrd="0" parTransId="{03EFE11B-C077-490F-9DD6-ABDCD22D0CA4}" sibTransId="{B653E46B-BD87-4B63-8CD7-FCDB6A23EA76}"/>
    <dgm:cxn modelId="{B11C8DAE-9AAF-E146-AB0C-19B24CFB04BE}" type="presOf" srcId="{02D13BB9-30A5-409E-846D-31D191382399}" destId="{85F0C874-DD88-6D46-98AA-FFC2F856A5CD}" srcOrd="0" destOrd="0" presId="urn:microsoft.com/office/officeart/2005/8/layout/vList2"/>
    <dgm:cxn modelId="{AE8D94C5-F331-8E45-85F6-745D9FE942A4}" type="presOf" srcId="{A2996844-9235-4F32-89D1-50C761A369C1}" destId="{EDC9CB06-7B6B-124A-A2BE-E6BA0ED9731F}" srcOrd="0" destOrd="0" presId="urn:microsoft.com/office/officeart/2005/8/layout/vList2"/>
    <dgm:cxn modelId="{BA9144FE-081B-664B-8084-77637AE627CA}" type="presOf" srcId="{F6F6B1DB-453C-4D1E-8889-1E01E14B6C2F}" destId="{F31BBF65-96DB-1A4F-8368-6F9E3093B597}" srcOrd="0" destOrd="0" presId="urn:microsoft.com/office/officeart/2005/8/layout/vList2"/>
    <dgm:cxn modelId="{0A3481FF-90C4-42A6-BCD9-42DEA760C810}" srcId="{02D13BB9-30A5-409E-846D-31D191382399}" destId="{F6F6B1DB-453C-4D1E-8889-1E01E14B6C2F}" srcOrd="2" destOrd="0" parTransId="{1399EAE4-AF64-4A26-B79F-197D5EE8AF2D}" sibTransId="{FE06EFC4-6502-4CAD-B0A2-38FAF696B55D}"/>
    <dgm:cxn modelId="{AD6104D3-0646-3B4E-A233-4D01F13086D6}" type="presParOf" srcId="{85F0C874-DD88-6D46-98AA-FFC2F856A5CD}" destId="{11FFF44E-2301-CC40-98E9-B9FFC259B582}" srcOrd="0" destOrd="0" presId="urn:microsoft.com/office/officeart/2005/8/layout/vList2"/>
    <dgm:cxn modelId="{5C2B7B1A-FE52-1447-9314-9298EA328679}" type="presParOf" srcId="{85F0C874-DD88-6D46-98AA-FFC2F856A5CD}" destId="{677900D9-0C90-A84E-949B-05FFB5AEFD37}" srcOrd="1" destOrd="0" presId="urn:microsoft.com/office/officeart/2005/8/layout/vList2"/>
    <dgm:cxn modelId="{80993C61-D291-904D-8574-BEBF1312A54D}" type="presParOf" srcId="{85F0C874-DD88-6D46-98AA-FFC2F856A5CD}" destId="{EDC9CB06-7B6B-124A-A2BE-E6BA0ED9731F}" srcOrd="2" destOrd="0" presId="urn:microsoft.com/office/officeart/2005/8/layout/vList2"/>
    <dgm:cxn modelId="{E160273B-684D-0B45-BA28-8F08E82B1704}" type="presParOf" srcId="{85F0C874-DD88-6D46-98AA-FFC2F856A5CD}" destId="{8BE39E17-ABC2-6545-AD68-283D74347757}" srcOrd="3" destOrd="0" presId="urn:microsoft.com/office/officeart/2005/8/layout/vList2"/>
    <dgm:cxn modelId="{4AF24580-51F9-164B-B02F-B3E9FA762321}" type="presParOf" srcId="{85F0C874-DD88-6D46-98AA-FFC2F856A5CD}" destId="{F31BBF65-96DB-1A4F-8368-6F9E3093B5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DB5D27-F6ED-49AA-933C-AB6B7C1A27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0D02885-7A51-4153-B341-8DD9AF760CB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- From the system table</a:t>
          </a:r>
          <a:endParaRPr lang="en-US" dirty="0"/>
        </a:p>
      </dgm:t>
    </dgm:pt>
    <dgm:pt modelId="{438C2CAA-C3D8-4012-B3F6-B0FE66CEA21B}" type="parTrans" cxnId="{41E25BDB-AA45-4201-9C68-66B168B6DFB7}">
      <dgm:prSet/>
      <dgm:spPr/>
      <dgm:t>
        <a:bodyPr/>
        <a:lstStyle/>
        <a:p>
          <a:endParaRPr lang="en-US"/>
        </a:p>
      </dgm:t>
    </dgm:pt>
    <dgm:pt modelId="{DF9C9B95-7A97-411E-AB2E-5D72E7CFDF80}" type="sibTrans" cxnId="{41E25BDB-AA45-4201-9C68-66B168B6DFB7}">
      <dgm:prSet/>
      <dgm:spPr/>
      <dgm:t>
        <a:bodyPr/>
        <a:lstStyle/>
        <a:p>
          <a:endParaRPr lang="en-US"/>
        </a:p>
      </dgm:t>
    </dgm:pt>
    <dgm:pt modelId="{7A3192CA-2296-49F3-B58E-CADD5CECB4C3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hlinkClick xmlns:r="http://schemas.openxmlformats.org/officeDocument/2006/relationships" r:id="rId2"/>
            </a:rPr>
            <a:t>Databricks Lakehouse Monitoring</a:t>
          </a:r>
          <a:endParaRPr lang="en-US" dirty="0"/>
        </a:p>
      </dgm:t>
    </dgm:pt>
    <dgm:pt modelId="{068A3034-9889-4756-B5FD-2DD9B41DBB3B}" type="parTrans" cxnId="{30E5913D-A757-422F-957F-E329E609F66D}">
      <dgm:prSet/>
      <dgm:spPr/>
      <dgm:t>
        <a:bodyPr/>
        <a:lstStyle/>
        <a:p>
          <a:endParaRPr lang="en-US"/>
        </a:p>
      </dgm:t>
    </dgm:pt>
    <dgm:pt modelId="{5ED35D72-798B-41AC-8C35-E7442D8E8B38}" type="sibTrans" cxnId="{30E5913D-A757-422F-957F-E329E609F66D}">
      <dgm:prSet/>
      <dgm:spPr/>
      <dgm:t>
        <a:bodyPr/>
        <a:lstStyle/>
        <a:p>
          <a:endParaRPr lang="en-US"/>
        </a:p>
      </dgm:t>
    </dgm:pt>
    <dgm:pt modelId="{B8B4C125-A8C1-4F39-9223-6C983D8496DB}" type="pres">
      <dgm:prSet presAssocID="{1ADB5D27-F6ED-49AA-933C-AB6B7C1A27C4}" presName="root" presStyleCnt="0">
        <dgm:presLayoutVars>
          <dgm:dir/>
          <dgm:resizeHandles val="exact"/>
        </dgm:presLayoutVars>
      </dgm:prSet>
      <dgm:spPr/>
    </dgm:pt>
    <dgm:pt modelId="{414A693F-0E92-4714-9241-81DED16AD16E}" type="pres">
      <dgm:prSet presAssocID="{60D02885-7A51-4153-B341-8DD9AF760CB4}" presName="compNode" presStyleCnt="0"/>
      <dgm:spPr/>
    </dgm:pt>
    <dgm:pt modelId="{7391EF83-7CEE-46F8-9D8C-9EB628401802}" type="pres">
      <dgm:prSet presAssocID="{60D02885-7A51-4153-B341-8DD9AF760CB4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88EB92B1-4B74-467D-B4CC-1278F9940CAF}" type="pres">
      <dgm:prSet presAssocID="{60D02885-7A51-4153-B341-8DD9AF760CB4}" presName="spaceRect" presStyleCnt="0"/>
      <dgm:spPr/>
    </dgm:pt>
    <dgm:pt modelId="{1E329183-C886-4C07-A442-D25108647FA2}" type="pres">
      <dgm:prSet presAssocID="{60D02885-7A51-4153-B341-8DD9AF760CB4}" presName="textRect" presStyleLbl="revTx" presStyleIdx="0" presStyleCnt="2">
        <dgm:presLayoutVars>
          <dgm:chMax val="1"/>
          <dgm:chPref val="1"/>
        </dgm:presLayoutVars>
      </dgm:prSet>
      <dgm:spPr/>
    </dgm:pt>
    <dgm:pt modelId="{78AE7361-4C02-4000-95DA-24FB2D40D260}" type="pres">
      <dgm:prSet presAssocID="{DF9C9B95-7A97-411E-AB2E-5D72E7CFDF80}" presName="sibTrans" presStyleCnt="0"/>
      <dgm:spPr/>
    </dgm:pt>
    <dgm:pt modelId="{18C32D1B-3A0A-4980-AC62-A81534476E4A}" type="pres">
      <dgm:prSet presAssocID="{7A3192CA-2296-49F3-B58E-CADD5CECB4C3}" presName="compNode" presStyleCnt="0"/>
      <dgm:spPr/>
    </dgm:pt>
    <dgm:pt modelId="{78D14F7E-32FB-473D-B853-F8554B0AA308}" type="pres">
      <dgm:prSet presAssocID="{7A3192CA-2296-49F3-B58E-CADD5CECB4C3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5C554EE-4EC7-45BF-AFE1-3784A2FC1B76}" type="pres">
      <dgm:prSet presAssocID="{7A3192CA-2296-49F3-B58E-CADD5CECB4C3}" presName="spaceRect" presStyleCnt="0"/>
      <dgm:spPr/>
    </dgm:pt>
    <dgm:pt modelId="{59548A06-E14F-4301-AAA3-48F57C359F9F}" type="pres">
      <dgm:prSet presAssocID="{7A3192CA-2296-49F3-B58E-CADD5CECB4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0E5913D-A757-422F-957F-E329E609F66D}" srcId="{1ADB5D27-F6ED-49AA-933C-AB6B7C1A27C4}" destId="{7A3192CA-2296-49F3-B58E-CADD5CECB4C3}" srcOrd="1" destOrd="0" parTransId="{068A3034-9889-4756-B5FD-2DD9B41DBB3B}" sibTransId="{5ED35D72-798B-41AC-8C35-E7442D8E8B38}"/>
    <dgm:cxn modelId="{1B0B5143-0FC1-4F89-91AC-A81A50F1BBF6}" type="presOf" srcId="{7A3192CA-2296-49F3-B58E-CADD5CECB4C3}" destId="{59548A06-E14F-4301-AAA3-48F57C359F9F}" srcOrd="0" destOrd="0" presId="urn:microsoft.com/office/officeart/2018/2/layout/IconLabelList"/>
    <dgm:cxn modelId="{318BD249-2DD5-425C-8127-0D7AA24712EC}" type="presOf" srcId="{1ADB5D27-F6ED-49AA-933C-AB6B7C1A27C4}" destId="{B8B4C125-A8C1-4F39-9223-6C983D8496DB}" srcOrd="0" destOrd="0" presId="urn:microsoft.com/office/officeart/2018/2/layout/IconLabelList"/>
    <dgm:cxn modelId="{41E25BDB-AA45-4201-9C68-66B168B6DFB7}" srcId="{1ADB5D27-F6ED-49AA-933C-AB6B7C1A27C4}" destId="{60D02885-7A51-4153-B341-8DD9AF760CB4}" srcOrd="0" destOrd="0" parTransId="{438C2CAA-C3D8-4012-B3F6-B0FE66CEA21B}" sibTransId="{DF9C9B95-7A97-411E-AB2E-5D72E7CFDF80}"/>
    <dgm:cxn modelId="{CBE2CDEA-4613-45BC-8910-7A91F15B8148}" type="presOf" srcId="{60D02885-7A51-4153-B341-8DD9AF760CB4}" destId="{1E329183-C886-4C07-A442-D25108647FA2}" srcOrd="0" destOrd="0" presId="urn:microsoft.com/office/officeart/2018/2/layout/IconLabelList"/>
    <dgm:cxn modelId="{C9DEFBE5-0120-4F25-8E0D-040623D6470A}" type="presParOf" srcId="{B8B4C125-A8C1-4F39-9223-6C983D8496DB}" destId="{414A693F-0E92-4714-9241-81DED16AD16E}" srcOrd="0" destOrd="0" presId="urn:microsoft.com/office/officeart/2018/2/layout/IconLabelList"/>
    <dgm:cxn modelId="{8CFDB667-D087-43BD-81E0-76622623DCC3}" type="presParOf" srcId="{414A693F-0E92-4714-9241-81DED16AD16E}" destId="{7391EF83-7CEE-46F8-9D8C-9EB628401802}" srcOrd="0" destOrd="0" presId="urn:microsoft.com/office/officeart/2018/2/layout/IconLabelList"/>
    <dgm:cxn modelId="{13662156-F45F-4205-9962-1114F4A06E08}" type="presParOf" srcId="{414A693F-0E92-4714-9241-81DED16AD16E}" destId="{88EB92B1-4B74-467D-B4CC-1278F9940CAF}" srcOrd="1" destOrd="0" presId="urn:microsoft.com/office/officeart/2018/2/layout/IconLabelList"/>
    <dgm:cxn modelId="{062B5F4A-8E45-4606-B746-AA0D6BC7B876}" type="presParOf" srcId="{414A693F-0E92-4714-9241-81DED16AD16E}" destId="{1E329183-C886-4C07-A442-D25108647FA2}" srcOrd="2" destOrd="0" presId="urn:microsoft.com/office/officeart/2018/2/layout/IconLabelList"/>
    <dgm:cxn modelId="{AA83B1EB-775E-45E7-B29B-278582EA533B}" type="presParOf" srcId="{B8B4C125-A8C1-4F39-9223-6C983D8496DB}" destId="{78AE7361-4C02-4000-95DA-24FB2D40D260}" srcOrd="1" destOrd="0" presId="urn:microsoft.com/office/officeart/2018/2/layout/IconLabelList"/>
    <dgm:cxn modelId="{9E42CCB9-CA9F-4A9E-A069-68D2D8389BDC}" type="presParOf" srcId="{B8B4C125-A8C1-4F39-9223-6C983D8496DB}" destId="{18C32D1B-3A0A-4980-AC62-A81534476E4A}" srcOrd="2" destOrd="0" presId="urn:microsoft.com/office/officeart/2018/2/layout/IconLabelList"/>
    <dgm:cxn modelId="{F9C62349-CB15-42FB-ACEF-824F7FE0B068}" type="presParOf" srcId="{18C32D1B-3A0A-4980-AC62-A81534476E4A}" destId="{78D14F7E-32FB-473D-B853-F8554B0AA308}" srcOrd="0" destOrd="0" presId="urn:microsoft.com/office/officeart/2018/2/layout/IconLabelList"/>
    <dgm:cxn modelId="{7F2776B5-95DD-4A7B-AB74-2E2BCCC52272}" type="presParOf" srcId="{18C32D1B-3A0A-4980-AC62-A81534476E4A}" destId="{15C554EE-4EC7-45BF-AFE1-3784A2FC1B76}" srcOrd="1" destOrd="0" presId="urn:microsoft.com/office/officeart/2018/2/layout/IconLabelList"/>
    <dgm:cxn modelId="{BEF6C312-4DF5-4DCC-A25A-213106B359CC}" type="presParOf" srcId="{18C32D1B-3A0A-4980-AC62-A81534476E4A}" destId="{59548A06-E14F-4301-AAA3-48F57C359F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08331-923C-483E-A540-41410207B53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02AF942-D362-4C7F-9531-82CDB5ED792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AI functions in SQL</a:t>
          </a:r>
          <a:endParaRPr lang="en-US" dirty="0"/>
        </a:p>
      </dgm:t>
    </dgm:pt>
    <dgm:pt modelId="{AC65AC45-015F-4ECE-B1AA-682B37A0EAD5}" type="parTrans" cxnId="{E6EB072C-E2F8-470C-8B88-9B7BF83769D7}">
      <dgm:prSet/>
      <dgm:spPr/>
      <dgm:t>
        <a:bodyPr/>
        <a:lstStyle/>
        <a:p>
          <a:endParaRPr lang="en-US"/>
        </a:p>
      </dgm:t>
    </dgm:pt>
    <dgm:pt modelId="{C93CAD53-4CAA-445B-891D-4AC90ECD4E42}" type="sibTrans" cxnId="{E6EB072C-E2F8-470C-8B88-9B7BF83769D7}">
      <dgm:prSet/>
      <dgm:spPr/>
      <dgm:t>
        <a:bodyPr/>
        <a:lstStyle/>
        <a:p>
          <a:endParaRPr lang="en-US"/>
        </a:p>
      </dgm:t>
    </dgm:pt>
    <dgm:pt modelId="{908D9B49-95C8-491F-9BEA-1639BB51999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Pre-trained models in Unity Catalog or in Databricks Marketplace </a:t>
          </a:r>
          <a:r>
            <a:rPr lang="en-US" dirty="0"/>
            <a:t>+ </a:t>
          </a:r>
          <a:r>
            <a:rPr lang="en-US" dirty="0">
              <a:hlinkClick xmlns:r="http://schemas.openxmlformats.org/officeDocument/2006/relationships" r:id="rId3"/>
            </a:rPr>
            <a:t>Foundation model API</a:t>
          </a:r>
          <a:endParaRPr lang="en-US" dirty="0"/>
        </a:p>
      </dgm:t>
    </dgm:pt>
    <dgm:pt modelId="{D87C5122-2B59-4268-9BE6-47C75DBBAFD7}" type="parTrans" cxnId="{132C5D17-B7F6-48B2-B6DB-C3D9E986A28C}">
      <dgm:prSet/>
      <dgm:spPr/>
      <dgm:t>
        <a:bodyPr/>
        <a:lstStyle/>
        <a:p>
          <a:endParaRPr lang="en-US"/>
        </a:p>
      </dgm:t>
    </dgm:pt>
    <dgm:pt modelId="{A0C91569-829B-4321-828E-328E9787747C}" type="sibTrans" cxnId="{132C5D17-B7F6-48B2-B6DB-C3D9E986A28C}">
      <dgm:prSet/>
      <dgm:spPr/>
      <dgm:t>
        <a:bodyPr/>
        <a:lstStyle/>
        <a:p>
          <a:endParaRPr lang="en-US"/>
        </a:p>
      </dgm:t>
    </dgm:pt>
    <dgm:pt modelId="{DEE64EBD-55B3-4110-B57C-FD221031C5D8}" type="pres">
      <dgm:prSet presAssocID="{45E08331-923C-483E-A540-41410207B53D}" presName="root" presStyleCnt="0">
        <dgm:presLayoutVars>
          <dgm:dir/>
          <dgm:resizeHandles val="exact"/>
        </dgm:presLayoutVars>
      </dgm:prSet>
      <dgm:spPr/>
    </dgm:pt>
    <dgm:pt modelId="{623FF01F-2F39-483C-B836-E21873D0E908}" type="pres">
      <dgm:prSet presAssocID="{45E08331-923C-483E-A540-41410207B53D}" presName="container" presStyleCnt="0">
        <dgm:presLayoutVars>
          <dgm:dir/>
          <dgm:resizeHandles val="exact"/>
        </dgm:presLayoutVars>
      </dgm:prSet>
      <dgm:spPr/>
    </dgm:pt>
    <dgm:pt modelId="{33B078FA-6C7B-467B-8532-43BA22ABBDBB}" type="pres">
      <dgm:prSet presAssocID="{502AF942-D362-4C7F-9531-82CDB5ED792E}" presName="compNode" presStyleCnt="0"/>
      <dgm:spPr/>
    </dgm:pt>
    <dgm:pt modelId="{DF478B5E-B2CD-4B21-9D2E-F6B536DCB453}" type="pres">
      <dgm:prSet presAssocID="{502AF942-D362-4C7F-9531-82CDB5ED792E}" presName="iconBgRect" presStyleLbl="bgShp" presStyleIdx="0" presStyleCnt="2"/>
      <dgm:spPr/>
    </dgm:pt>
    <dgm:pt modelId="{260FDC40-EAB7-4EE4-B26E-853C68A723BB}" type="pres">
      <dgm:prSet presAssocID="{502AF942-D362-4C7F-9531-82CDB5ED792E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009106-AA16-4B81-B1FE-7CD281A8728A}" type="pres">
      <dgm:prSet presAssocID="{502AF942-D362-4C7F-9531-82CDB5ED792E}" presName="spaceRect" presStyleCnt="0"/>
      <dgm:spPr/>
    </dgm:pt>
    <dgm:pt modelId="{12D35144-CCDB-4B02-8495-E404BDB25FC4}" type="pres">
      <dgm:prSet presAssocID="{502AF942-D362-4C7F-9531-82CDB5ED792E}" presName="textRect" presStyleLbl="revTx" presStyleIdx="0" presStyleCnt="2">
        <dgm:presLayoutVars>
          <dgm:chMax val="1"/>
          <dgm:chPref val="1"/>
        </dgm:presLayoutVars>
      </dgm:prSet>
      <dgm:spPr/>
    </dgm:pt>
    <dgm:pt modelId="{449D78C0-ED7D-4079-ACDE-866C6D231616}" type="pres">
      <dgm:prSet presAssocID="{C93CAD53-4CAA-445B-891D-4AC90ECD4E42}" presName="sibTrans" presStyleLbl="sibTrans2D1" presStyleIdx="0" presStyleCnt="0"/>
      <dgm:spPr/>
    </dgm:pt>
    <dgm:pt modelId="{1C68D434-1672-44C1-BCEA-51EE570A34AF}" type="pres">
      <dgm:prSet presAssocID="{908D9B49-95C8-491F-9BEA-1639BB519997}" presName="compNode" presStyleCnt="0"/>
      <dgm:spPr/>
    </dgm:pt>
    <dgm:pt modelId="{0B4C9D5B-7BDC-426A-BBA4-33A3B2C26B8D}" type="pres">
      <dgm:prSet presAssocID="{908D9B49-95C8-491F-9BEA-1639BB519997}" presName="iconBgRect" presStyleLbl="bgShp" presStyleIdx="1" presStyleCnt="2"/>
      <dgm:spPr/>
    </dgm:pt>
    <dgm:pt modelId="{245DC35C-FBBE-4DA6-B418-C3CDF6CC67EE}" type="pres">
      <dgm:prSet presAssocID="{908D9B49-95C8-491F-9BEA-1639BB519997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46A4F2B-D3CF-4183-82EF-A965785B963F}" type="pres">
      <dgm:prSet presAssocID="{908D9B49-95C8-491F-9BEA-1639BB519997}" presName="spaceRect" presStyleCnt="0"/>
      <dgm:spPr/>
    </dgm:pt>
    <dgm:pt modelId="{7AC090B9-355A-449E-91B5-DAA00FDD9E1C}" type="pres">
      <dgm:prSet presAssocID="{908D9B49-95C8-491F-9BEA-1639BB5199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579501-101A-49A9-996E-22A0E3D194F8}" type="presOf" srcId="{908D9B49-95C8-491F-9BEA-1639BB519997}" destId="{7AC090B9-355A-449E-91B5-DAA00FDD9E1C}" srcOrd="0" destOrd="0" presId="urn:microsoft.com/office/officeart/2018/2/layout/IconCircleList"/>
    <dgm:cxn modelId="{132C5D17-B7F6-48B2-B6DB-C3D9E986A28C}" srcId="{45E08331-923C-483E-A540-41410207B53D}" destId="{908D9B49-95C8-491F-9BEA-1639BB519997}" srcOrd="1" destOrd="0" parTransId="{D87C5122-2B59-4268-9BE6-47C75DBBAFD7}" sibTransId="{A0C91569-829B-4321-828E-328E9787747C}"/>
    <dgm:cxn modelId="{E6EB072C-E2F8-470C-8B88-9B7BF83769D7}" srcId="{45E08331-923C-483E-A540-41410207B53D}" destId="{502AF942-D362-4C7F-9531-82CDB5ED792E}" srcOrd="0" destOrd="0" parTransId="{AC65AC45-015F-4ECE-B1AA-682B37A0EAD5}" sibTransId="{C93CAD53-4CAA-445B-891D-4AC90ECD4E42}"/>
    <dgm:cxn modelId="{209AB979-0756-4B47-8683-A055C3CA0854}" type="presOf" srcId="{502AF942-D362-4C7F-9531-82CDB5ED792E}" destId="{12D35144-CCDB-4B02-8495-E404BDB25FC4}" srcOrd="0" destOrd="0" presId="urn:microsoft.com/office/officeart/2018/2/layout/IconCircleList"/>
    <dgm:cxn modelId="{ED2E8F97-3CC5-4270-8737-02A80925E91C}" type="presOf" srcId="{C93CAD53-4CAA-445B-891D-4AC90ECD4E42}" destId="{449D78C0-ED7D-4079-ACDE-866C6D231616}" srcOrd="0" destOrd="0" presId="urn:microsoft.com/office/officeart/2018/2/layout/IconCircleList"/>
    <dgm:cxn modelId="{7B1C8BB9-8555-4FA0-9FC2-72E306FA5A66}" type="presOf" srcId="{45E08331-923C-483E-A540-41410207B53D}" destId="{DEE64EBD-55B3-4110-B57C-FD221031C5D8}" srcOrd="0" destOrd="0" presId="urn:microsoft.com/office/officeart/2018/2/layout/IconCircleList"/>
    <dgm:cxn modelId="{C2532010-4A2C-4EE2-B636-D269DEF99813}" type="presParOf" srcId="{DEE64EBD-55B3-4110-B57C-FD221031C5D8}" destId="{623FF01F-2F39-483C-B836-E21873D0E908}" srcOrd="0" destOrd="0" presId="urn:microsoft.com/office/officeart/2018/2/layout/IconCircleList"/>
    <dgm:cxn modelId="{6251A89E-E723-4B71-A1D2-970A2284E23D}" type="presParOf" srcId="{623FF01F-2F39-483C-B836-E21873D0E908}" destId="{33B078FA-6C7B-467B-8532-43BA22ABBDBB}" srcOrd="0" destOrd="0" presId="urn:microsoft.com/office/officeart/2018/2/layout/IconCircleList"/>
    <dgm:cxn modelId="{DFAA3D19-502B-4463-B3F3-A674652E110E}" type="presParOf" srcId="{33B078FA-6C7B-467B-8532-43BA22ABBDBB}" destId="{DF478B5E-B2CD-4B21-9D2E-F6B536DCB453}" srcOrd="0" destOrd="0" presId="urn:microsoft.com/office/officeart/2018/2/layout/IconCircleList"/>
    <dgm:cxn modelId="{5066B766-C31D-471C-9AF0-87967A6A3039}" type="presParOf" srcId="{33B078FA-6C7B-467B-8532-43BA22ABBDBB}" destId="{260FDC40-EAB7-4EE4-B26E-853C68A723BB}" srcOrd="1" destOrd="0" presId="urn:microsoft.com/office/officeart/2018/2/layout/IconCircleList"/>
    <dgm:cxn modelId="{5AD97BF1-92A8-4AFF-B566-1517C7A7F1D9}" type="presParOf" srcId="{33B078FA-6C7B-467B-8532-43BA22ABBDBB}" destId="{EC009106-AA16-4B81-B1FE-7CD281A8728A}" srcOrd="2" destOrd="0" presId="urn:microsoft.com/office/officeart/2018/2/layout/IconCircleList"/>
    <dgm:cxn modelId="{4FF25E6D-2458-4F94-AA51-0CF5E6407310}" type="presParOf" srcId="{33B078FA-6C7B-467B-8532-43BA22ABBDBB}" destId="{12D35144-CCDB-4B02-8495-E404BDB25FC4}" srcOrd="3" destOrd="0" presId="urn:microsoft.com/office/officeart/2018/2/layout/IconCircleList"/>
    <dgm:cxn modelId="{BBBD81DA-5EA3-4CF5-93CA-BE6C59D35DD7}" type="presParOf" srcId="{623FF01F-2F39-483C-B836-E21873D0E908}" destId="{449D78C0-ED7D-4079-ACDE-866C6D231616}" srcOrd="1" destOrd="0" presId="urn:microsoft.com/office/officeart/2018/2/layout/IconCircleList"/>
    <dgm:cxn modelId="{2E7094E4-6107-46EF-BA0E-0DA2080BB62D}" type="presParOf" srcId="{623FF01F-2F39-483C-B836-E21873D0E908}" destId="{1C68D434-1672-44C1-BCEA-51EE570A34AF}" srcOrd="2" destOrd="0" presId="urn:microsoft.com/office/officeart/2018/2/layout/IconCircleList"/>
    <dgm:cxn modelId="{7E9AD219-EB6C-4432-B653-6E78E8501F90}" type="presParOf" srcId="{1C68D434-1672-44C1-BCEA-51EE570A34AF}" destId="{0B4C9D5B-7BDC-426A-BBA4-33A3B2C26B8D}" srcOrd="0" destOrd="0" presId="urn:microsoft.com/office/officeart/2018/2/layout/IconCircleList"/>
    <dgm:cxn modelId="{48729044-8FB6-46EF-8320-8B008A004541}" type="presParOf" srcId="{1C68D434-1672-44C1-BCEA-51EE570A34AF}" destId="{245DC35C-FBBE-4DA6-B418-C3CDF6CC67EE}" srcOrd="1" destOrd="0" presId="urn:microsoft.com/office/officeart/2018/2/layout/IconCircleList"/>
    <dgm:cxn modelId="{8D8A40C9-AC2C-49FD-98E0-2CF0DAE1ED3C}" type="presParOf" srcId="{1C68D434-1672-44C1-BCEA-51EE570A34AF}" destId="{F46A4F2B-D3CF-4183-82EF-A965785B963F}" srcOrd="2" destOrd="0" presId="urn:microsoft.com/office/officeart/2018/2/layout/IconCircleList"/>
    <dgm:cxn modelId="{DEA8C568-5A22-4636-8465-64195C6EBDB1}" type="presParOf" srcId="{1C68D434-1672-44C1-BCEA-51EE570A34AF}" destId="{7AC090B9-355A-449E-91B5-DAA00FDD9E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C9CE45-68E5-451D-A565-E4A8C670E9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E5F2760-E251-48D5-94C3-EB6CCADB758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D</a:t>
          </a:r>
          <a:r>
            <a:rPr lang="en-GB">
              <a:hlinkClick xmlns:r="http://schemas.openxmlformats.org/officeDocument/2006/relationships" r:id="rId1"/>
            </a:rPr>
            <a:t>elta Share </a:t>
          </a:r>
          <a:r>
            <a:rPr lang="en-GB"/>
            <a:t>(native integration)</a:t>
          </a:r>
          <a:endParaRPr lang="en-US"/>
        </a:p>
      </dgm:t>
    </dgm:pt>
    <dgm:pt modelId="{D11A7B2A-076E-4CC8-9016-5D7A4F25E24A}" type="parTrans" cxnId="{70F9B0C8-31E7-4F4F-8965-9130E43E71BF}">
      <dgm:prSet/>
      <dgm:spPr/>
      <dgm:t>
        <a:bodyPr/>
        <a:lstStyle/>
        <a:p>
          <a:endParaRPr lang="en-US"/>
        </a:p>
      </dgm:t>
    </dgm:pt>
    <dgm:pt modelId="{3E3940E4-2A37-4623-AD81-050B6D797393}" type="sibTrans" cxnId="{70F9B0C8-31E7-4F4F-8965-9130E43E71BF}">
      <dgm:prSet/>
      <dgm:spPr/>
      <dgm:t>
        <a:bodyPr/>
        <a:lstStyle/>
        <a:p>
          <a:endParaRPr lang="en-US"/>
        </a:p>
      </dgm:t>
    </dgm:pt>
    <dgm:pt modelId="{818F1A4B-7BC9-46C1-B191-0C1A7CBC38AA}">
      <dgm:prSet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Unity Catalog</a:t>
          </a:r>
          <a:r>
            <a:rPr lang="en-GB"/>
            <a:t> (native integration)</a:t>
          </a:r>
          <a:endParaRPr lang="en-US"/>
        </a:p>
      </dgm:t>
    </dgm:pt>
    <dgm:pt modelId="{11B36342-8C93-46C8-BB81-8C6056940892}" type="parTrans" cxnId="{40F842C2-A6FD-4C4F-B6BF-E56C87E2B22B}">
      <dgm:prSet/>
      <dgm:spPr/>
      <dgm:t>
        <a:bodyPr/>
        <a:lstStyle/>
        <a:p>
          <a:endParaRPr lang="en-US"/>
        </a:p>
      </dgm:t>
    </dgm:pt>
    <dgm:pt modelId="{DB435FD6-1BFC-479A-9E36-A4DCA751D707}" type="sibTrans" cxnId="{40F842C2-A6FD-4C4F-B6BF-E56C87E2B22B}">
      <dgm:prSet/>
      <dgm:spPr/>
      <dgm:t>
        <a:bodyPr/>
        <a:lstStyle/>
        <a:p>
          <a:endParaRPr lang="en-US"/>
        </a:p>
      </dgm:t>
    </dgm:pt>
    <dgm:pt modelId="{8FB11993-41A7-4E7B-B626-646EDA39D4DA}" type="pres">
      <dgm:prSet presAssocID="{45C9CE45-68E5-451D-A565-E4A8C670E95D}" presName="root" presStyleCnt="0">
        <dgm:presLayoutVars>
          <dgm:dir/>
          <dgm:resizeHandles val="exact"/>
        </dgm:presLayoutVars>
      </dgm:prSet>
      <dgm:spPr/>
    </dgm:pt>
    <dgm:pt modelId="{40252207-9AD9-4AA7-AB78-40BC807D4821}" type="pres">
      <dgm:prSet presAssocID="{5E5F2760-E251-48D5-94C3-EB6CCADB7587}" presName="compNode" presStyleCnt="0"/>
      <dgm:spPr/>
    </dgm:pt>
    <dgm:pt modelId="{983FEF29-D46B-43E3-B08E-8452052337D5}" type="pres">
      <dgm:prSet presAssocID="{5E5F2760-E251-48D5-94C3-EB6CCADB7587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E61B6F7B-C5E1-4E6F-AD0A-D758B2E6BC8C}" type="pres">
      <dgm:prSet presAssocID="{5E5F2760-E251-48D5-94C3-EB6CCADB7587}" presName="spaceRect" presStyleCnt="0"/>
      <dgm:spPr/>
    </dgm:pt>
    <dgm:pt modelId="{87E35425-F2C9-4729-AFDB-A8D509314B06}" type="pres">
      <dgm:prSet presAssocID="{5E5F2760-E251-48D5-94C3-EB6CCADB7587}" presName="textRect" presStyleLbl="revTx" presStyleIdx="0" presStyleCnt="2">
        <dgm:presLayoutVars>
          <dgm:chMax val="1"/>
          <dgm:chPref val="1"/>
        </dgm:presLayoutVars>
      </dgm:prSet>
      <dgm:spPr/>
    </dgm:pt>
    <dgm:pt modelId="{AEA33489-90A1-4191-B674-3E988E23B59E}" type="pres">
      <dgm:prSet presAssocID="{3E3940E4-2A37-4623-AD81-050B6D797393}" presName="sibTrans" presStyleCnt="0"/>
      <dgm:spPr/>
    </dgm:pt>
    <dgm:pt modelId="{43EDC66B-820A-42C8-ABE0-CFE3DB8AFD52}" type="pres">
      <dgm:prSet presAssocID="{818F1A4B-7BC9-46C1-B191-0C1A7CBC38AA}" presName="compNode" presStyleCnt="0"/>
      <dgm:spPr/>
    </dgm:pt>
    <dgm:pt modelId="{EB3B4532-3BB4-4F95-8940-67A6D1068E48}" type="pres">
      <dgm:prSet presAssocID="{818F1A4B-7BC9-46C1-B191-0C1A7CBC38AA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45C9BC01-E2DA-46B9-B47C-A4E2245E5E44}" type="pres">
      <dgm:prSet presAssocID="{818F1A4B-7BC9-46C1-B191-0C1A7CBC38AA}" presName="spaceRect" presStyleCnt="0"/>
      <dgm:spPr/>
    </dgm:pt>
    <dgm:pt modelId="{3266AEC8-F7B3-439E-B6A6-D7454011BF26}" type="pres">
      <dgm:prSet presAssocID="{818F1A4B-7BC9-46C1-B191-0C1A7CBC38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D55CC3C-0AFE-4BA7-B3FA-197893195826}" type="presOf" srcId="{45C9CE45-68E5-451D-A565-E4A8C670E95D}" destId="{8FB11993-41A7-4E7B-B626-646EDA39D4DA}" srcOrd="0" destOrd="0" presId="urn:microsoft.com/office/officeart/2018/2/layout/IconLabelList"/>
    <dgm:cxn modelId="{10EE71AD-552F-4B31-92D9-8CF84886A148}" type="presOf" srcId="{818F1A4B-7BC9-46C1-B191-0C1A7CBC38AA}" destId="{3266AEC8-F7B3-439E-B6A6-D7454011BF26}" srcOrd="0" destOrd="0" presId="urn:microsoft.com/office/officeart/2018/2/layout/IconLabelList"/>
    <dgm:cxn modelId="{40F842C2-A6FD-4C4F-B6BF-E56C87E2B22B}" srcId="{45C9CE45-68E5-451D-A565-E4A8C670E95D}" destId="{818F1A4B-7BC9-46C1-B191-0C1A7CBC38AA}" srcOrd="1" destOrd="0" parTransId="{11B36342-8C93-46C8-BB81-8C6056940892}" sibTransId="{DB435FD6-1BFC-479A-9E36-A4DCA751D707}"/>
    <dgm:cxn modelId="{70F9B0C8-31E7-4F4F-8965-9130E43E71BF}" srcId="{45C9CE45-68E5-451D-A565-E4A8C670E95D}" destId="{5E5F2760-E251-48D5-94C3-EB6CCADB7587}" srcOrd="0" destOrd="0" parTransId="{D11A7B2A-076E-4CC8-9016-5D7A4F25E24A}" sibTransId="{3E3940E4-2A37-4623-AD81-050B6D797393}"/>
    <dgm:cxn modelId="{435BB6F3-874A-4720-8C75-576174B936CE}" type="presOf" srcId="{5E5F2760-E251-48D5-94C3-EB6CCADB7587}" destId="{87E35425-F2C9-4729-AFDB-A8D509314B06}" srcOrd="0" destOrd="0" presId="urn:microsoft.com/office/officeart/2018/2/layout/IconLabelList"/>
    <dgm:cxn modelId="{809BB361-A745-45D4-9844-AA0EC5AFFAD1}" type="presParOf" srcId="{8FB11993-41A7-4E7B-B626-646EDA39D4DA}" destId="{40252207-9AD9-4AA7-AB78-40BC807D4821}" srcOrd="0" destOrd="0" presId="urn:microsoft.com/office/officeart/2018/2/layout/IconLabelList"/>
    <dgm:cxn modelId="{0CC46B20-A14A-4B60-87A0-4484E2CFFF92}" type="presParOf" srcId="{40252207-9AD9-4AA7-AB78-40BC807D4821}" destId="{983FEF29-D46B-43E3-B08E-8452052337D5}" srcOrd="0" destOrd="0" presId="urn:microsoft.com/office/officeart/2018/2/layout/IconLabelList"/>
    <dgm:cxn modelId="{2176F261-03AC-4885-908F-71974D236961}" type="presParOf" srcId="{40252207-9AD9-4AA7-AB78-40BC807D4821}" destId="{E61B6F7B-C5E1-4E6F-AD0A-D758B2E6BC8C}" srcOrd="1" destOrd="0" presId="urn:microsoft.com/office/officeart/2018/2/layout/IconLabelList"/>
    <dgm:cxn modelId="{E0967144-218B-4D23-B554-873FFEB16CED}" type="presParOf" srcId="{40252207-9AD9-4AA7-AB78-40BC807D4821}" destId="{87E35425-F2C9-4729-AFDB-A8D509314B06}" srcOrd="2" destOrd="0" presId="urn:microsoft.com/office/officeart/2018/2/layout/IconLabelList"/>
    <dgm:cxn modelId="{D2A1F415-954B-417D-95E1-AC4270DB2511}" type="presParOf" srcId="{8FB11993-41A7-4E7B-B626-646EDA39D4DA}" destId="{AEA33489-90A1-4191-B674-3E988E23B59E}" srcOrd="1" destOrd="0" presId="urn:microsoft.com/office/officeart/2018/2/layout/IconLabelList"/>
    <dgm:cxn modelId="{DD4CEA04-9DD3-4744-AD52-6F8493AA1204}" type="presParOf" srcId="{8FB11993-41A7-4E7B-B626-646EDA39D4DA}" destId="{43EDC66B-820A-42C8-ABE0-CFE3DB8AFD52}" srcOrd="2" destOrd="0" presId="urn:microsoft.com/office/officeart/2018/2/layout/IconLabelList"/>
    <dgm:cxn modelId="{9BE972F6-E11E-44F4-8369-5DD34C5FDA81}" type="presParOf" srcId="{43EDC66B-820A-42C8-ABE0-CFE3DB8AFD52}" destId="{EB3B4532-3BB4-4F95-8940-67A6D1068E48}" srcOrd="0" destOrd="0" presId="urn:microsoft.com/office/officeart/2018/2/layout/IconLabelList"/>
    <dgm:cxn modelId="{17D29A43-A573-450E-BB17-69360D2013D9}" type="presParOf" srcId="{43EDC66B-820A-42C8-ABE0-CFE3DB8AFD52}" destId="{45C9BC01-E2DA-46B9-B47C-A4E2245E5E44}" srcOrd="1" destOrd="0" presId="urn:microsoft.com/office/officeart/2018/2/layout/IconLabelList"/>
    <dgm:cxn modelId="{F5BD1FAC-7433-47BB-A1C6-6E86DB6AF474}" type="presParOf" srcId="{43EDC66B-820A-42C8-ABE0-CFE3DB8AFD52}" destId="{3266AEC8-F7B3-439E-B6A6-D7454011BF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37731C-20B3-4C76-A35E-93785B9EDCF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7629498-AEE1-48E2-A87F-1A455C7B75C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Delta</a:t>
          </a:r>
          <a:r>
            <a:rPr lang="en-US" dirty="0"/>
            <a:t> (Native support)</a:t>
          </a:r>
        </a:p>
      </dgm:t>
    </dgm:pt>
    <dgm:pt modelId="{27EC55F1-567A-48E9-A07D-F48E29C4A680}" type="parTrans" cxnId="{5346F90A-8FE2-4251-BEC9-F0DFCBE62180}">
      <dgm:prSet/>
      <dgm:spPr/>
      <dgm:t>
        <a:bodyPr/>
        <a:lstStyle/>
        <a:p>
          <a:endParaRPr lang="en-US"/>
        </a:p>
      </dgm:t>
    </dgm:pt>
    <dgm:pt modelId="{C2585A31-AA6F-44AE-9287-6B99067CBDD9}" type="sibTrans" cxnId="{5346F90A-8FE2-4251-BEC9-F0DFCBE62180}">
      <dgm:prSet/>
      <dgm:spPr/>
      <dgm:t>
        <a:bodyPr/>
        <a:lstStyle/>
        <a:p>
          <a:endParaRPr lang="en-US"/>
        </a:p>
      </dgm:t>
    </dgm:pt>
    <dgm:pt modelId="{3019450B-964E-4C38-B01E-EB96444397B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Hudi</a:t>
          </a:r>
          <a:r>
            <a:rPr lang="en-US"/>
            <a:t> (Needs to be settuped manually)</a:t>
          </a:r>
        </a:p>
      </dgm:t>
    </dgm:pt>
    <dgm:pt modelId="{18109BDF-847F-4F12-83C5-246742893E7D}" type="parTrans" cxnId="{5DC1107D-DCFE-4ABC-BDE3-D5025FB3B122}">
      <dgm:prSet/>
      <dgm:spPr/>
      <dgm:t>
        <a:bodyPr/>
        <a:lstStyle/>
        <a:p>
          <a:endParaRPr lang="en-US"/>
        </a:p>
      </dgm:t>
    </dgm:pt>
    <dgm:pt modelId="{273025EE-4B1D-47B2-B4C7-1279267EFF73}" type="sibTrans" cxnId="{5DC1107D-DCFE-4ABC-BDE3-D5025FB3B122}">
      <dgm:prSet/>
      <dgm:spPr/>
      <dgm:t>
        <a:bodyPr/>
        <a:lstStyle/>
        <a:p>
          <a:endParaRPr lang="en-US"/>
        </a:p>
      </dgm:t>
    </dgm:pt>
    <dgm:pt modelId="{40C377F9-E10A-40A3-9FAA-0135F17D628B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Iceberg</a:t>
          </a:r>
          <a:r>
            <a:rPr lang="en-US"/>
            <a:t> (Needs to be settuped manually)</a:t>
          </a:r>
        </a:p>
      </dgm:t>
    </dgm:pt>
    <dgm:pt modelId="{585676DD-20E9-4DE2-812A-A8A7FE0EE127}" type="parTrans" cxnId="{4A6FE355-59D1-4556-BD34-2AD01A71D30B}">
      <dgm:prSet/>
      <dgm:spPr/>
      <dgm:t>
        <a:bodyPr/>
        <a:lstStyle/>
        <a:p>
          <a:endParaRPr lang="en-US"/>
        </a:p>
      </dgm:t>
    </dgm:pt>
    <dgm:pt modelId="{B5610BF5-297B-420D-96F7-957568CE58C4}" type="sibTrans" cxnId="{4A6FE355-59D1-4556-BD34-2AD01A71D30B}">
      <dgm:prSet/>
      <dgm:spPr/>
      <dgm:t>
        <a:bodyPr/>
        <a:lstStyle/>
        <a:p>
          <a:endParaRPr lang="en-US"/>
        </a:p>
      </dgm:t>
    </dgm:pt>
    <dgm:pt modelId="{4807A8BD-3237-0A43-96E2-6EF2EA79A36C}" type="pres">
      <dgm:prSet presAssocID="{1137731C-20B3-4C76-A35E-93785B9EDC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9AC3F8-DF33-BE43-A435-2E617EA85750}" type="pres">
      <dgm:prSet presAssocID="{67629498-AEE1-48E2-A87F-1A455C7B75CE}" presName="hierRoot1" presStyleCnt="0"/>
      <dgm:spPr/>
    </dgm:pt>
    <dgm:pt modelId="{7424583E-7536-1F40-932C-1C063FEEF4DD}" type="pres">
      <dgm:prSet presAssocID="{67629498-AEE1-48E2-A87F-1A455C7B75CE}" presName="composite" presStyleCnt="0"/>
      <dgm:spPr/>
    </dgm:pt>
    <dgm:pt modelId="{A4111CC1-B5DF-5048-9867-0BAE77680E67}" type="pres">
      <dgm:prSet presAssocID="{67629498-AEE1-48E2-A87F-1A455C7B75CE}" presName="background" presStyleLbl="node0" presStyleIdx="0" presStyleCnt="3"/>
      <dgm:spPr/>
    </dgm:pt>
    <dgm:pt modelId="{1D1396DD-3D37-9F4C-B22C-215017A9EF5B}" type="pres">
      <dgm:prSet presAssocID="{67629498-AEE1-48E2-A87F-1A455C7B75CE}" presName="text" presStyleLbl="fgAcc0" presStyleIdx="0" presStyleCnt="3">
        <dgm:presLayoutVars>
          <dgm:chPref val="3"/>
        </dgm:presLayoutVars>
      </dgm:prSet>
      <dgm:spPr/>
    </dgm:pt>
    <dgm:pt modelId="{BCDFDBCE-AC72-E343-85C9-C26DE55F7B5E}" type="pres">
      <dgm:prSet presAssocID="{67629498-AEE1-48E2-A87F-1A455C7B75CE}" presName="hierChild2" presStyleCnt="0"/>
      <dgm:spPr/>
    </dgm:pt>
    <dgm:pt modelId="{9AFF22E9-3814-2D43-BF1C-6CBD10B2EC36}" type="pres">
      <dgm:prSet presAssocID="{3019450B-964E-4C38-B01E-EB96444397B2}" presName="hierRoot1" presStyleCnt="0"/>
      <dgm:spPr/>
    </dgm:pt>
    <dgm:pt modelId="{1A81495D-8EB3-514B-91DD-7351EBB49604}" type="pres">
      <dgm:prSet presAssocID="{3019450B-964E-4C38-B01E-EB96444397B2}" presName="composite" presStyleCnt="0"/>
      <dgm:spPr/>
    </dgm:pt>
    <dgm:pt modelId="{86FE7736-9B67-7A47-9A30-8964D527D97C}" type="pres">
      <dgm:prSet presAssocID="{3019450B-964E-4C38-B01E-EB96444397B2}" presName="background" presStyleLbl="node0" presStyleIdx="1" presStyleCnt="3"/>
      <dgm:spPr/>
    </dgm:pt>
    <dgm:pt modelId="{D70FFEAC-DB3A-E64D-B14F-71D05BD6D737}" type="pres">
      <dgm:prSet presAssocID="{3019450B-964E-4C38-B01E-EB96444397B2}" presName="text" presStyleLbl="fgAcc0" presStyleIdx="1" presStyleCnt="3">
        <dgm:presLayoutVars>
          <dgm:chPref val="3"/>
        </dgm:presLayoutVars>
      </dgm:prSet>
      <dgm:spPr/>
    </dgm:pt>
    <dgm:pt modelId="{F3D6BA2F-AB20-0049-A981-C6C0CB758A81}" type="pres">
      <dgm:prSet presAssocID="{3019450B-964E-4C38-B01E-EB96444397B2}" presName="hierChild2" presStyleCnt="0"/>
      <dgm:spPr/>
    </dgm:pt>
    <dgm:pt modelId="{70322620-9054-D14C-AE02-4DAC19B2DF3B}" type="pres">
      <dgm:prSet presAssocID="{40C377F9-E10A-40A3-9FAA-0135F17D628B}" presName="hierRoot1" presStyleCnt="0"/>
      <dgm:spPr/>
    </dgm:pt>
    <dgm:pt modelId="{2D3335E5-022A-3240-8E2D-6A5297A4DD3D}" type="pres">
      <dgm:prSet presAssocID="{40C377F9-E10A-40A3-9FAA-0135F17D628B}" presName="composite" presStyleCnt="0"/>
      <dgm:spPr/>
    </dgm:pt>
    <dgm:pt modelId="{692A8B71-47E1-1041-95CA-04C4FD69A530}" type="pres">
      <dgm:prSet presAssocID="{40C377F9-E10A-40A3-9FAA-0135F17D628B}" presName="background" presStyleLbl="node0" presStyleIdx="2" presStyleCnt="3"/>
      <dgm:spPr/>
    </dgm:pt>
    <dgm:pt modelId="{40729214-CBC3-DC43-94FE-3DDC4D9CFF99}" type="pres">
      <dgm:prSet presAssocID="{40C377F9-E10A-40A3-9FAA-0135F17D628B}" presName="text" presStyleLbl="fgAcc0" presStyleIdx="2" presStyleCnt="3">
        <dgm:presLayoutVars>
          <dgm:chPref val="3"/>
        </dgm:presLayoutVars>
      </dgm:prSet>
      <dgm:spPr/>
    </dgm:pt>
    <dgm:pt modelId="{B20D72FC-5899-544E-8B49-EAE53ABEDB15}" type="pres">
      <dgm:prSet presAssocID="{40C377F9-E10A-40A3-9FAA-0135F17D628B}" presName="hierChild2" presStyleCnt="0"/>
      <dgm:spPr/>
    </dgm:pt>
  </dgm:ptLst>
  <dgm:cxnLst>
    <dgm:cxn modelId="{5346F90A-8FE2-4251-BEC9-F0DFCBE62180}" srcId="{1137731C-20B3-4C76-A35E-93785B9EDCFC}" destId="{67629498-AEE1-48E2-A87F-1A455C7B75CE}" srcOrd="0" destOrd="0" parTransId="{27EC55F1-567A-48E9-A07D-F48E29C4A680}" sibTransId="{C2585A31-AA6F-44AE-9287-6B99067CBDD9}"/>
    <dgm:cxn modelId="{476C8732-BB20-564B-BA5F-12609865D341}" type="presOf" srcId="{40C377F9-E10A-40A3-9FAA-0135F17D628B}" destId="{40729214-CBC3-DC43-94FE-3DDC4D9CFF99}" srcOrd="0" destOrd="0" presId="urn:microsoft.com/office/officeart/2005/8/layout/hierarchy1"/>
    <dgm:cxn modelId="{4A6FE355-59D1-4556-BD34-2AD01A71D30B}" srcId="{1137731C-20B3-4C76-A35E-93785B9EDCFC}" destId="{40C377F9-E10A-40A3-9FAA-0135F17D628B}" srcOrd="2" destOrd="0" parTransId="{585676DD-20E9-4DE2-812A-A8A7FE0EE127}" sibTransId="{B5610BF5-297B-420D-96F7-957568CE58C4}"/>
    <dgm:cxn modelId="{1C573E67-D3F8-D740-B9B1-20EF9AEFF516}" type="presOf" srcId="{67629498-AEE1-48E2-A87F-1A455C7B75CE}" destId="{1D1396DD-3D37-9F4C-B22C-215017A9EF5B}" srcOrd="0" destOrd="0" presId="urn:microsoft.com/office/officeart/2005/8/layout/hierarchy1"/>
    <dgm:cxn modelId="{5DC1107D-DCFE-4ABC-BDE3-D5025FB3B122}" srcId="{1137731C-20B3-4C76-A35E-93785B9EDCFC}" destId="{3019450B-964E-4C38-B01E-EB96444397B2}" srcOrd="1" destOrd="0" parTransId="{18109BDF-847F-4F12-83C5-246742893E7D}" sibTransId="{273025EE-4B1D-47B2-B4C7-1279267EFF73}"/>
    <dgm:cxn modelId="{79493EC4-FE6E-4447-A05B-63A347A5FF18}" type="presOf" srcId="{1137731C-20B3-4C76-A35E-93785B9EDCFC}" destId="{4807A8BD-3237-0A43-96E2-6EF2EA79A36C}" srcOrd="0" destOrd="0" presId="urn:microsoft.com/office/officeart/2005/8/layout/hierarchy1"/>
    <dgm:cxn modelId="{B8876DC8-3D04-C843-A27E-899768E3EB50}" type="presOf" srcId="{3019450B-964E-4C38-B01E-EB96444397B2}" destId="{D70FFEAC-DB3A-E64D-B14F-71D05BD6D737}" srcOrd="0" destOrd="0" presId="urn:microsoft.com/office/officeart/2005/8/layout/hierarchy1"/>
    <dgm:cxn modelId="{CEE22A85-6ED5-E847-BC36-F9D9B2E6A438}" type="presParOf" srcId="{4807A8BD-3237-0A43-96E2-6EF2EA79A36C}" destId="{B39AC3F8-DF33-BE43-A435-2E617EA85750}" srcOrd="0" destOrd="0" presId="urn:microsoft.com/office/officeart/2005/8/layout/hierarchy1"/>
    <dgm:cxn modelId="{B373DA17-99DE-614D-B10D-2336F8EF169E}" type="presParOf" srcId="{B39AC3F8-DF33-BE43-A435-2E617EA85750}" destId="{7424583E-7536-1F40-932C-1C063FEEF4DD}" srcOrd="0" destOrd="0" presId="urn:microsoft.com/office/officeart/2005/8/layout/hierarchy1"/>
    <dgm:cxn modelId="{45FDBC52-213A-084A-B31C-0A8A2F25282F}" type="presParOf" srcId="{7424583E-7536-1F40-932C-1C063FEEF4DD}" destId="{A4111CC1-B5DF-5048-9867-0BAE77680E67}" srcOrd="0" destOrd="0" presId="urn:microsoft.com/office/officeart/2005/8/layout/hierarchy1"/>
    <dgm:cxn modelId="{7865D972-2C7F-9240-8ACC-794CACD3D7A3}" type="presParOf" srcId="{7424583E-7536-1F40-932C-1C063FEEF4DD}" destId="{1D1396DD-3D37-9F4C-B22C-215017A9EF5B}" srcOrd="1" destOrd="0" presId="urn:microsoft.com/office/officeart/2005/8/layout/hierarchy1"/>
    <dgm:cxn modelId="{578BA265-60A9-CE4A-8FAF-998DE9EC6017}" type="presParOf" srcId="{B39AC3F8-DF33-BE43-A435-2E617EA85750}" destId="{BCDFDBCE-AC72-E343-85C9-C26DE55F7B5E}" srcOrd="1" destOrd="0" presId="urn:microsoft.com/office/officeart/2005/8/layout/hierarchy1"/>
    <dgm:cxn modelId="{979D78FE-2647-6B4E-B0D3-5E23B5C829C6}" type="presParOf" srcId="{4807A8BD-3237-0A43-96E2-6EF2EA79A36C}" destId="{9AFF22E9-3814-2D43-BF1C-6CBD10B2EC36}" srcOrd="1" destOrd="0" presId="urn:microsoft.com/office/officeart/2005/8/layout/hierarchy1"/>
    <dgm:cxn modelId="{93CA01F9-1599-EB40-AB4E-9F64EA4F61F2}" type="presParOf" srcId="{9AFF22E9-3814-2D43-BF1C-6CBD10B2EC36}" destId="{1A81495D-8EB3-514B-91DD-7351EBB49604}" srcOrd="0" destOrd="0" presId="urn:microsoft.com/office/officeart/2005/8/layout/hierarchy1"/>
    <dgm:cxn modelId="{DC65D3FF-D065-1241-8D66-0F53F74A723B}" type="presParOf" srcId="{1A81495D-8EB3-514B-91DD-7351EBB49604}" destId="{86FE7736-9B67-7A47-9A30-8964D527D97C}" srcOrd="0" destOrd="0" presId="urn:microsoft.com/office/officeart/2005/8/layout/hierarchy1"/>
    <dgm:cxn modelId="{628CFC94-93BE-D84A-B24C-89EDF7D7D4AD}" type="presParOf" srcId="{1A81495D-8EB3-514B-91DD-7351EBB49604}" destId="{D70FFEAC-DB3A-E64D-B14F-71D05BD6D737}" srcOrd="1" destOrd="0" presId="urn:microsoft.com/office/officeart/2005/8/layout/hierarchy1"/>
    <dgm:cxn modelId="{F78445A6-E7DA-7C46-B814-839BC3923C82}" type="presParOf" srcId="{9AFF22E9-3814-2D43-BF1C-6CBD10B2EC36}" destId="{F3D6BA2F-AB20-0049-A981-C6C0CB758A81}" srcOrd="1" destOrd="0" presId="urn:microsoft.com/office/officeart/2005/8/layout/hierarchy1"/>
    <dgm:cxn modelId="{3B5E5415-D82D-2240-83DB-B2F0D6B5383F}" type="presParOf" srcId="{4807A8BD-3237-0A43-96E2-6EF2EA79A36C}" destId="{70322620-9054-D14C-AE02-4DAC19B2DF3B}" srcOrd="2" destOrd="0" presId="urn:microsoft.com/office/officeart/2005/8/layout/hierarchy1"/>
    <dgm:cxn modelId="{AC5208BB-6A41-C240-B86C-71F4A31BC063}" type="presParOf" srcId="{70322620-9054-D14C-AE02-4DAC19B2DF3B}" destId="{2D3335E5-022A-3240-8E2D-6A5297A4DD3D}" srcOrd="0" destOrd="0" presId="urn:microsoft.com/office/officeart/2005/8/layout/hierarchy1"/>
    <dgm:cxn modelId="{0579CBF0-99FD-884B-829B-251A37B87CF4}" type="presParOf" srcId="{2D3335E5-022A-3240-8E2D-6A5297A4DD3D}" destId="{692A8B71-47E1-1041-95CA-04C4FD69A530}" srcOrd="0" destOrd="0" presId="urn:microsoft.com/office/officeart/2005/8/layout/hierarchy1"/>
    <dgm:cxn modelId="{3D077ACA-C90B-7348-AF68-1F80107ADD9D}" type="presParOf" srcId="{2D3335E5-022A-3240-8E2D-6A5297A4DD3D}" destId="{40729214-CBC3-DC43-94FE-3DDC4D9CFF99}" srcOrd="1" destOrd="0" presId="urn:microsoft.com/office/officeart/2005/8/layout/hierarchy1"/>
    <dgm:cxn modelId="{CDF4CF05-505E-3642-8499-B6FC54D91072}" type="presParOf" srcId="{70322620-9054-D14C-AE02-4DAC19B2DF3B}" destId="{B20D72FC-5899-544E-8B49-EAE53ABEDB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8BD40-635A-D64D-A8B9-E587CB5B7EE0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35348-8C4E-4544-AE77-429D9D6A848B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9F754-0EF5-8C4A-BAAD-A9FE7A233BCD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Addititonal points:</a:t>
          </a:r>
        </a:p>
      </dsp:txBody>
      <dsp:txXfrm>
        <a:off x="3460700" y="1178"/>
        <a:ext cx="3594199" cy="1797099"/>
      </dsp:txXfrm>
    </dsp:sp>
    <dsp:sp modelId="{AC12EF7B-9F27-4B48-80DF-0D1FB1BE34C6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B</a:t>
          </a:r>
          <a:r>
            <a:rPr lang="en-US" sz="4100" kern="1200"/>
            <a:t>uild on Data Lake (</a:t>
          </a:r>
          <a:r>
            <a:rPr lang="en-US" sz="4100" kern="1200">
              <a:hlinkClick xmlns:r="http://schemas.openxmlformats.org/officeDocument/2006/relationships" r:id="rId1"/>
            </a:rPr>
            <a:t>DBFS</a:t>
          </a:r>
          <a:r>
            <a:rPr lang="en-US" sz="4100" kern="1200"/>
            <a:t>)</a:t>
          </a:r>
        </a:p>
      </dsp:txBody>
      <dsp:txXfrm>
        <a:off x="1286209" y="2553059"/>
        <a:ext cx="3594199" cy="1797099"/>
      </dsp:txXfrm>
    </dsp:sp>
    <dsp:sp modelId="{5D71B858-EF7E-034D-9EE3-1CB3723948B1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hlinkClick xmlns:r="http://schemas.openxmlformats.org/officeDocument/2006/relationships" r:id="rId2"/>
            </a:rPr>
            <a:t>Delta Lake</a:t>
          </a:r>
          <a:r>
            <a:rPr lang="en-US" sz="4100" kern="1200"/>
            <a:t> is built on top of Data Lake </a:t>
          </a:r>
        </a:p>
      </dsp:txBody>
      <dsp:txXfrm>
        <a:off x="5635190" y="2553059"/>
        <a:ext cx="3594199" cy="17970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CF42B-894C-624B-A58E-041999751181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2887BE-F66C-7845-82D1-407CCE2C289A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1"/>
            </a:rPr>
            <a:t>Free version </a:t>
          </a:r>
          <a:r>
            <a:rPr lang="en-US" sz="2000" kern="1200" dirty="0"/>
            <a:t>(Community Edition)</a:t>
          </a:r>
        </a:p>
      </dsp:txBody>
      <dsp:txXfrm>
        <a:off x="1228411" y="621955"/>
        <a:ext cx="1919362" cy="1919362"/>
      </dsp:txXfrm>
    </dsp:sp>
    <dsp:sp modelId="{C7C6DE25-89E5-384B-9927-D2E816E930EB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Collaboration on open-source projects (Spark, Delta, M</a:t>
          </a:r>
          <a:r>
            <a:rPr lang="en-GB" sz="2000" kern="1200"/>
            <a:t>l</a:t>
          </a:r>
          <a:r>
            <a:rPr lang="en-US" sz="2000" kern="1200"/>
            <a:t>flow, Unity Catalog)</a:t>
          </a:r>
        </a:p>
      </dsp:txBody>
      <dsp:txXfrm>
        <a:off x="3519058" y="621955"/>
        <a:ext cx="1919362" cy="1919362"/>
      </dsp:txXfrm>
    </dsp:sp>
    <dsp:sp modelId="{83562049-3A9C-6D41-9C1B-4420DEAE9EE5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Events and meetups (</a:t>
          </a:r>
          <a:r>
            <a:rPr lang="en-GB" sz="2000" kern="1200">
              <a:hlinkClick xmlns:r="http://schemas.openxmlformats.org/officeDocument/2006/relationships" r:id="rId2"/>
            </a:rPr>
            <a:t>Spark+AI Summit</a:t>
          </a:r>
          <a:r>
            <a:rPr lang="en-US" sz="2000" kern="1200"/>
            <a:t>)</a:t>
          </a:r>
        </a:p>
      </dsp:txBody>
      <dsp:txXfrm>
        <a:off x="1228411" y="2912601"/>
        <a:ext cx="1919362" cy="1919362"/>
      </dsp:txXfrm>
    </dsp:sp>
    <dsp:sp modelId="{D7B5A862-AD99-9847-B80F-001E99BBC6AA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3"/>
            </a:rPr>
            <a:t>Forum</a:t>
          </a:r>
          <a:endParaRPr lang="en-US" sz="2000" kern="1200"/>
        </a:p>
      </dsp:txBody>
      <dsp:txXfrm>
        <a:off x="3519058" y="2912601"/>
        <a:ext cx="1919362" cy="19193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E3F2B-455A-2045-9E2D-E0723BF50B7D}">
      <dsp:nvSpPr>
        <dsp:cNvPr id="0" name=""/>
        <dsp:cNvSpPr/>
      </dsp:nvSpPr>
      <dsp:spPr>
        <a:xfrm>
          <a:off x="2667" y="1621511"/>
          <a:ext cx="2374455" cy="94978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Delta Live T</a:t>
          </a:r>
          <a:r>
            <a:rPr lang="en-GB" sz="1700" kern="1200"/>
            <a:t>a</a:t>
          </a:r>
          <a:r>
            <a:rPr lang="en-US" sz="1700" kern="1200"/>
            <a:t>ble</a:t>
          </a:r>
        </a:p>
      </dsp:txBody>
      <dsp:txXfrm>
        <a:off x="477558" y="1621511"/>
        <a:ext cx="1424673" cy="949782"/>
      </dsp:txXfrm>
    </dsp:sp>
    <dsp:sp modelId="{509FE8D1-5ACA-BB4E-9989-5FFC79DEA817}">
      <dsp:nvSpPr>
        <dsp:cNvPr id="0" name=""/>
        <dsp:cNvSpPr/>
      </dsp:nvSpPr>
      <dsp:spPr>
        <a:xfrm>
          <a:off x="2139677" y="1621511"/>
          <a:ext cx="2374455" cy="9497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assistant</a:t>
          </a:r>
        </a:p>
      </dsp:txBody>
      <dsp:txXfrm>
        <a:off x="2614568" y="1621511"/>
        <a:ext cx="1424673" cy="949782"/>
      </dsp:txXfrm>
    </dsp:sp>
    <dsp:sp modelId="{5074B058-473D-9D4E-9D20-B147123026DB}">
      <dsp:nvSpPr>
        <dsp:cNvPr id="0" name=""/>
        <dsp:cNvSpPr/>
      </dsp:nvSpPr>
      <dsp:spPr>
        <a:xfrm>
          <a:off x="4276686" y="1621511"/>
          <a:ext cx="2374455" cy="9497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Unity Catalog</a:t>
          </a:r>
        </a:p>
      </dsp:txBody>
      <dsp:txXfrm>
        <a:off x="4751577" y="1621511"/>
        <a:ext cx="1424673" cy="949782"/>
      </dsp:txXfrm>
    </dsp:sp>
    <dsp:sp modelId="{065D1695-8A6D-3A4A-9A86-8049117438C5}">
      <dsp:nvSpPr>
        <dsp:cNvPr id="0" name=""/>
        <dsp:cNvSpPr/>
      </dsp:nvSpPr>
      <dsp:spPr>
        <a:xfrm>
          <a:off x="6413696" y="1621511"/>
          <a:ext cx="2374455" cy="94978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Magic commands + AI commands</a:t>
          </a:r>
        </a:p>
      </dsp:txBody>
      <dsp:txXfrm>
        <a:off x="6888587" y="1621511"/>
        <a:ext cx="1424673" cy="949782"/>
      </dsp:txXfrm>
    </dsp:sp>
    <dsp:sp modelId="{D402AB04-7D06-6A42-BB6B-A4424A5339A5}">
      <dsp:nvSpPr>
        <dsp:cNvPr id="0" name=""/>
        <dsp:cNvSpPr/>
      </dsp:nvSpPr>
      <dsp:spPr>
        <a:xfrm>
          <a:off x="8550706" y="1621511"/>
          <a:ext cx="2374455" cy="94978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Delta Table</a:t>
          </a:r>
        </a:p>
      </dsp:txBody>
      <dsp:txXfrm>
        <a:off x="9025597" y="1621511"/>
        <a:ext cx="1424673" cy="949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1A8D8-0CB3-422B-9608-63D7411747C4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F90E7-ECA4-45C1-ADF5-BDE9588916F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65C37-7D93-4155-8898-5C70264FC96F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hlinkClick xmlns:r="http://schemas.openxmlformats.org/officeDocument/2006/relationships" r:id="rId3"/>
            </a:rPr>
            <a:t>Delta Live Table </a:t>
          </a:r>
          <a:r>
            <a:rPr lang="en-US" sz="1700" kern="1200"/>
            <a:t>(Pipelines)</a:t>
          </a:r>
        </a:p>
      </dsp:txBody>
      <dsp:txXfrm>
        <a:off x="100682" y="2684598"/>
        <a:ext cx="2370489" cy="720000"/>
      </dsp:txXfrm>
    </dsp:sp>
    <dsp:sp modelId="{90828522-7A31-4727-B595-B42A41DC22D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706C7-693D-4C5D-BA20-2E502F1E7DEA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A2B05-ACAD-4574-879F-8C4463325C6F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>
              <a:hlinkClick xmlns:r="http://schemas.openxmlformats.org/officeDocument/2006/relationships" r:id="rId6"/>
            </a:rPr>
            <a:t>MLflow Model Registry </a:t>
          </a:r>
          <a:r>
            <a:rPr lang="en-GB" sz="1700" kern="1200"/>
            <a:t>(Deploy models)</a:t>
          </a:r>
          <a:endParaRPr lang="en-US" sz="1700" kern="1200"/>
        </a:p>
      </dsp:txBody>
      <dsp:txXfrm>
        <a:off x="2886007" y="2684598"/>
        <a:ext cx="2370489" cy="720000"/>
      </dsp:txXfrm>
    </dsp:sp>
    <dsp:sp modelId="{38A54253-0FDF-4C5F-BCFF-FADB5334B223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F9DE7-1118-4A7A-90A0-D19D00E5EE94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26FE0-ADC8-4B3F-8C1A-9663E994CB9A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hlinkClick xmlns:r="http://schemas.openxmlformats.org/officeDocument/2006/relationships" r:id="rId9"/>
            </a:rPr>
            <a:t>Databricks SQL </a:t>
          </a:r>
          <a:r>
            <a:rPr lang="en-US" sz="1700" kern="1200" dirty="0"/>
            <a:t>(Dashboards)</a:t>
          </a:r>
        </a:p>
      </dsp:txBody>
      <dsp:txXfrm>
        <a:off x="5671332" y="2684598"/>
        <a:ext cx="2370489" cy="720000"/>
      </dsp:txXfrm>
    </dsp:sp>
    <dsp:sp modelId="{90BD7980-5EE8-4627-88C3-CA8C58BD60B2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BC131-1A27-46AE-8D99-1615CEB4B668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9FB98-F9D8-43B9-B130-AD3ADD2A213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hlinkClick xmlns:r="http://schemas.openxmlformats.org/officeDocument/2006/relationships" r:id="rId12"/>
            </a:rPr>
            <a:t>Jobs</a:t>
          </a:r>
          <a:endParaRPr lang="en-US" sz="1700" kern="1200" dirty="0"/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3C81B-DCB0-3E4A-A9CD-31ED27022D5F}">
      <dsp:nvSpPr>
        <dsp:cNvPr id="0" name=""/>
        <dsp:cNvSpPr/>
      </dsp:nvSpPr>
      <dsp:spPr>
        <a:xfrm>
          <a:off x="0" y="483962"/>
          <a:ext cx="10927829" cy="5896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One account model</a:t>
          </a:r>
          <a:endParaRPr lang="en-US" sz="2400" kern="1200" dirty="0"/>
        </a:p>
      </dsp:txBody>
      <dsp:txXfrm>
        <a:off x="28786" y="512748"/>
        <a:ext cx="10870257" cy="532107"/>
      </dsp:txXfrm>
    </dsp:sp>
    <dsp:sp modelId="{E3A3CED5-DFF1-3C48-8E85-B383FB037E02}">
      <dsp:nvSpPr>
        <dsp:cNvPr id="0" name=""/>
        <dsp:cNvSpPr/>
      </dsp:nvSpPr>
      <dsp:spPr>
        <a:xfrm>
          <a:off x="0" y="1142762"/>
          <a:ext cx="10927829" cy="589679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2"/>
            </a:rPr>
            <a:t>Unity Catalog </a:t>
          </a:r>
          <a:r>
            <a:rPr lang="en-US" sz="2400" kern="1200" dirty="0"/>
            <a:t>(</a:t>
          </a:r>
          <a:r>
            <a:rPr lang="en-US" sz="2400" kern="1200" dirty="0">
              <a:hlinkClick xmlns:r="http://schemas.openxmlformats.org/officeDocument/2006/relationships" r:id="rId3"/>
            </a:rPr>
            <a:t>ACL</a:t>
          </a:r>
          <a:r>
            <a:rPr lang="en-US" sz="2400" kern="1200" dirty="0"/>
            <a:t>)</a:t>
          </a:r>
        </a:p>
      </dsp:txBody>
      <dsp:txXfrm>
        <a:off x="28786" y="1171548"/>
        <a:ext cx="10870257" cy="532107"/>
      </dsp:txXfrm>
    </dsp:sp>
    <dsp:sp modelId="{9EC0B7F1-0352-A644-A977-6182996D1879}">
      <dsp:nvSpPr>
        <dsp:cNvPr id="0" name=""/>
        <dsp:cNvSpPr/>
      </dsp:nvSpPr>
      <dsp:spPr>
        <a:xfrm>
          <a:off x="0" y="1801562"/>
          <a:ext cx="10927829" cy="589679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4"/>
            </a:rPr>
            <a:t>Network protection methods </a:t>
          </a:r>
          <a:r>
            <a:rPr lang="en-US" sz="2400" kern="1200" dirty="0"/>
            <a:t>(users, compute plane, serverless compute plane)</a:t>
          </a:r>
        </a:p>
      </dsp:txBody>
      <dsp:txXfrm>
        <a:off x="28786" y="1830348"/>
        <a:ext cx="10870257" cy="532107"/>
      </dsp:txXfrm>
    </dsp:sp>
    <dsp:sp modelId="{3D4F9126-2508-6D48-B790-834ECFEB5A61}">
      <dsp:nvSpPr>
        <dsp:cNvPr id="0" name=""/>
        <dsp:cNvSpPr/>
      </dsp:nvSpPr>
      <dsp:spPr>
        <a:xfrm>
          <a:off x="0" y="2460362"/>
          <a:ext cx="10927829" cy="589679"/>
        </a:xfrm>
        <a:prstGeom prst="roundRect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5"/>
            </a:rPr>
            <a:t>Data encryption </a:t>
          </a:r>
          <a:r>
            <a:rPr lang="en-US" sz="2400" kern="1200"/>
            <a:t>(only in enterprise version)</a:t>
          </a:r>
        </a:p>
      </dsp:txBody>
      <dsp:txXfrm>
        <a:off x="28786" y="2489148"/>
        <a:ext cx="10870257" cy="532107"/>
      </dsp:txXfrm>
    </dsp:sp>
    <dsp:sp modelId="{429A7D65-F05B-1D4F-B3E9-14FCF6C45B6A}">
      <dsp:nvSpPr>
        <dsp:cNvPr id="0" name=""/>
        <dsp:cNvSpPr/>
      </dsp:nvSpPr>
      <dsp:spPr>
        <a:xfrm>
          <a:off x="0" y="3119162"/>
          <a:ext cx="10927829" cy="589679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Security Analysis Tool </a:t>
          </a:r>
          <a:r>
            <a:rPr lang="en-US" sz="2400" kern="1200" dirty="0"/>
            <a:t>(experimental)</a:t>
          </a:r>
        </a:p>
      </dsp:txBody>
      <dsp:txXfrm>
        <a:off x="28786" y="3147948"/>
        <a:ext cx="10870257" cy="532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C876A-41FE-4EBA-AB26-40F6FB13B55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389E7-096F-4203-84D3-06A42685A54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Users: </a:t>
          </a:r>
          <a:r>
            <a:rPr lang="en-US" sz="1700" kern="1200" dirty="0">
              <a:hlinkClick xmlns:r="http://schemas.openxmlformats.org/officeDocument/2006/relationships" r:id="rId3"/>
            </a:rPr>
            <a:t>PriveteLink</a:t>
          </a:r>
          <a:r>
            <a:rPr lang="en-US" sz="1700" kern="1200" dirty="0"/>
            <a:t>, </a:t>
          </a:r>
          <a:r>
            <a:rPr lang="en-US" sz="1700" kern="1200" dirty="0">
              <a:hlinkClick xmlns:r="http://schemas.openxmlformats.org/officeDocument/2006/relationships" r:id="rId4"/>
            </a:rPr>
            <a:t>IP access lists</a:t>
          </a:r>
          <a:r>
            <a:rPr lang="en-US" sz="1700" kern="1200" dirty="0"/>
            <a:t>, </a:t>
          </a:r>
          <a:r>
            <a:rPr lang="en-US" sz="1700" kern="1200" dirty="0">
              <a:hlinkClick xmlns:r="http://schemas.openxmlformats.org/officeDocument/2006/relationships" r:id="rId4"/>
            </a:rPr>
            <a:t>Firewall rules</a:t>
          </a:r>
          <a:endParaRPr lang="en-US" sz="1700" kern="1200" dirty="0"/>
        </a:p>
      </dsp:txBody>
      <dsp:txXfrm>
        <a:off x="59990" y="2654049"/>
        <a:ext cx="3226223" cy="720000"/>
      </dsp:txXfrm>
    </dsp:sp>
    <dsp:sp modelId="{BA9D2C02-DB41-49BE-A993-31F071664A59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02D8-4EAB-41A2-AB96-94FE513FBDA1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Compute plane: </a:t>
          </a:r>
          <a:r>
            <a:rPr lang="en-GB" sz="1700" kern="1200">
              <a:hlinkClick xmlns:r="http://schemas.openxmlformats.org/officeDocument/2006/relationships" r:id="rId7"/>
            </a:rPr>
            <a:t>secure cluster connectivity</a:t>
          </a:r>
          <a:r>
            <a:rPr lang="en-GB" sz="1700" kern="1200"/>
            <a:t>, </a:t>
          </a:r>
          <a:r>
            <a:rPr lang="en-GB" sz="1700" kern="1200">
              <a:hlinkClick xmlns:r="http://schemas.openxmlformats.org/officeDocument/2006/relationships" r:id="rId8"/>
            </a:rPr>
            <a:t>PrivateLink</a:t>
          </a:r>
          <a:r>
            <a:rPr lang="en-GB" sz="1700" kern="1200"/>
            <a:t>,</a:t>
          </a:r>
          <a:endParaRPr lang="en-US" sz="1700" kern="1200"/>
        </a:p>
      </dsp:txBody>
      <dsp:txXfrm>
        <a:off x="3850802" y="2654049"/>
        <a:ext cx="3226223" cy="720000"/>
      </dsp:txXfrm>
    </dsp:sp>
    <dsp:sp modelId="{BEF971F2-338E-467B-8AC4-0B3D0A3B5AA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7C9A9-DA76-4A37-B516-43F033A697B9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Serverless compute plane: </a:t>
          </a:r>
          <a:r>
            <a:rPr lang="en-US" sz="1700" kern="1200">
              <a:hlinkClick xmlns:r="http://schemas.openxmlformats.org/officeDocument/2006/relationships" r:id="rId11"/>
            </a:rPr>
            <a:t>NCC</a:t>
          </a:r>
          <a:r>
            <a:rPr lang="en-US" sz="1700" kern="1200"/>
            <a:t> (network connectivity configurations)</a:t>
          </a:r>
        </a:p>
      </dsp:txBody>
      <dsp:txXfrm>
        <a:off x="7641615" y="2654049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FF44E-2301-CC40-98E9-B9FFC259B582}">
      <dsp:nvSpPr>
        <dsp:cNvPr id="0" name=""/>
        <dsp:cNvSpPr/>
      </dsp:nvSpPr>
      <dsp:spPr>
        <a:xfrm>
          <a:off x="0" y="544291"/>
          <a:ext cx="10927829" cy="9688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DBU (</a:t>
          </a:r>
          <a:r>
            <a:rPr lang="en-US" sz="4000" kern="1200" dirty="0" err="1"/>
            <a:t>databricks</a:t>
          </a:r>
          <a:r>
            <a:rPr lang="en-US" sz="4000" kern="1200" dirty="0"/>
            <a:t> units): </a:t>
          </a:r>
          <a:r>
            <a:rPr lang="en-GB" sz="4000" kern="1200" dirty="0"/>
            <a:t>not a fixed price</a:t>
          </a:r>
          <a:endParaRPr lang="en-US" sz="4000" kern="1200" dirty="0"/>
        </a:p>
      </dsp:txBody>
      <dsp:txXfrm>
        <a:off x="47295" y="591586"/>
        <a:ext cx="10833239" cy="874259"/>
      </dsp:txXfrm>
    </dsp:sp>
    <dsp:sp modelId="{EDC9CB06-7B6B-124A-A2BE-E6BA0ED9731F}">
      <dsp:nvSpPr>
        <dsp:cNvPr id="0" name=""/>
        <dsp:cNvSpPr/>
      </dsp:nvSpPr>
      <dsp:spPr>
        <a:xfrm>
          <a:off x="0" y="1697461"/>
          <a:ext cx="10927829" cy="1040772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Tear level</a:t>
          </a:r>
          <a:r>
            <a:rPr lang="uk-UA" sz="4000" kern="1200" dirty="0"/>
            <a:t> (+ </a:t>
          </a:r>
          <a:r>
            <a:rPr lang="en-US" sz="4000" kern="1200" dirty="0"/>
            <a:t>free version available</a:t>
          </a:r>
          <a:r>
            <a:rPr lang="uk-UA" sz="4000" kern="1200" dirty="0"/>
            <a:t>)</a:t>
          </a:r>
          <a:endParaRPr lang="en-US" sz="4000" kern="1200" dirty="0"/>
        </a:p>
      </dsp:txBody>
      <dsp:txXfrm>
        <a:off x="50806" y="1748267"/>
        <a:ext cx="10826217" cy="939160"/>
      </dsp:txXfrm>
    </dsp:sp>
    <dsp:sp modelId="{F31BBF65-96DB-1A4F-8368-6F9E3093B597}">
      <dsp:nvSpPr>
        <dsp:cNvPr id="0" name=""/>
        <dsp:cNvSpPr/>
      </dsp:nvSpPr>
      <dsp:spPr>
        <a:xfrm>
          <a:off x="0" y="2922553"/>
          <a:ext cx="10927829" cy="1023256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Pricing in cloud provider not included</a:t>
          </a:r>
        </a:p>
      </dsp:txBody>
      <dsp:txXfrm>
        <a:off x="49951" y="2972504"/>
        <a:ext cx="10827927" cy="9233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1EF83-7CEE-46F8-9D8C-9EB628401802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29183-C886-4C07-A442-D25108647FA2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3"/>
            </a:rPr>
            <a:t>- From the system table</a:t>
          </a:r>
          <a:endParaRPr lang="en-US" sz="2500" kern="1200" dirty="0"/>
        </a:p>
      </dsp:txBody>
      <dsp:txXfrm>
        <a:off x="765914" y="2943510"/>
        <a:ext cx="4320000" cy="720000"/>
      </dsp:txXfrm>
    </dsp:sp>
    <dsp:sp modelId="{78D14F7E-32FB-473D-B853-F8554B0AA308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48A06-E14F-4301-AAA3-48F57C359F9F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</a:t>
          </a:r>
          <a:r>
            <a:rPr lang="en-US" sz="2500" kern="1200" dirty="0">
              <a:hlinkClick xmlns:r="http://schemas.openxmlformats.org/officeDocument/2006/relationships" r:id="rId6"/>
            </a:rPr>
            <a:t>Databricks Lakehouse Monitoring</a:t>
          </a:r>
          <a:endParaRPr lang="en-US" sz="2500" kern="1200" dirty="0"/>
        </a:p>
      </dsp:txBody>
      <dsp:txXfrm>
        <a:off x="5841914" y="2943510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78B5E-B2CD-4B21-9D2E-F6B536DCB453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FDC40-EAB7-4EE4-B26E-853C68A723BB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35144-CCDB-4B02-8495-E404BDB25FC4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3"/>
            </a:rPr>
            <a:t>AI functions in SQL</a:t>
          </a:r>
          <a:endParaRPr lang="en-US" sz="2400" kern="1200" dirty="0"/>
        </a:p>
      </dsp:txBody>
      <dsp:txXfrm>
        <a:off x="1948202" y="1410409"/>
        <a:ext cx="3233964" cy="1371985"/>
      </dsp:txXfrm>
    </dsp:sp>
    <dsp:sp modelId="{0B4C9D5B-7BDC-426A-BBA4-33A3B2C26B8D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DC35C-FBBE-4DA6-B418-C3CDF6CC67EE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090B9-355A-449E-91B5-DAA00FDD9E1C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6"/>
            </a:rPr>
            <a:t>Pre-trained models in Unity Catalog or in Databricks Marketplace </a:t>
          </a:r>
          <a:r>
            <a:rPr lang="en-US" sz="2400" kern="1200" dirty="0"/>
            <a:t>+ </a:t>
          </a:r>
          <a:r>
            <a:rPr lang="en-US" sz="2400" kern="1200" dirty="0">
              <a:hlinkClick xmlns:r="http://schemas.openxmlformats.org/officeDocument/2006/relationships" r:id="rId7"/>
            </a:rPr>
            <a:t>Foundation model API</a:t>
          </a:r>
          <a:endParaRPr lang="en-US" sz="2400" kern="1200" dirty="0"/>
        </a:p>
      </dsp:txBody>
      <dsp:txXfrm>
        <a:off x="7411643" y="1410409"/>
        <a:ext cx="3233964" cy="13719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FEF29-D46B-43E3-B08E-8452052337D5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35425-F2C9-4729-AFDB-A8D509314B06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3"/>
            </a:rPr>
            <a:t>D</a:t>
          </a:r>
          <a:r>
            <a:rPr lang="en-GB" sz="2500" kern="1200">
              <a:hlinkClick xmlns:r="http://schemas.openxmlformats.org/officeDocument/2006/relationships" r:id="rId3"/>
            </a:rPr>
            <a:t>elta Share </a:t>
          </a:r>
          <a:r>
            <a:rPr lang="en-GB" sz="2500" kern="1200"/>
            <a:t>(native integration)</a:t>
          </a:r>
          <a:endParaRPr lang="en-US" sz="2500" kern="1200"/>
        </a:p>
      </dsp:txBody>
      <dsp:txXfrm>
        <a:off x="765914" y="2943510"/>
        <a:ext cx="4320000" cy="720000"/>
      </dsp:txXfrm>
    </dsp:sp>
    <dsp:sp modelId="{EB3B4532-3BB4-4F95-8940-67A6D1068E48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6AEC8-F7B3-439E-B6A6-D7454011BF26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hlinkClick xmlns:r="http://schemas.openxmlformats.org/officeDocument/2006/relationships" r:id="rId6"/>
            </a:rPr>
            <a:t>Unity Catalog</a:t>
          </a:r>
          <a:r>
            <a:rPr lang="en-GB" sz="2500" kern="1200"/>
            <a:t> (native integration)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11CC1-B5DF-5048-9867-0BAE77680E67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396DD-3D37-9F4C-B22C-215017A9EF5B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linkClick xmlns:r="http://schemas.openxmlformats.org/officeDocument/2006/relationships" r:id="rId1"/>
            </a:rPr>
            <a:t>Delta</a:t>
          </a:r>
          <a:r>
            <a:rPr lang="en-US" sz="3200" kern="1200" dirty="0"/>
            <a:t> (Native support)</a:t>
          </a:r>
        </a:p>
      </dsp:txBody>
      <dsp:txXfrm>
        <a:off x="398656" y="1088253"/>
        <a:ext cx="2959127" cy="1837317"/>
      </dsp:txXfrm>
    </dsp:sp>
    <dsp:sp modelId="{86FE7736-9B67-7A47-9A30-8964D527D97C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FFEAC-DB3A-E64D-B14F-71D05BD6D737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hlinkClick xmlns:r="http://schemas.openxmlformats.org/officeDocument/2006/relationships" r:id="rId2"/>
            </a:rPr>
            <a:t>Hudi</a:t>
          </a:r>
          <a:r>
            <a:rPr lang="en-US" sz="3200" kern="1200"/>
            <a:t> (Needs to be settuped manually)</a:t>
          </a:r>
        </a:p>
      </dsp:txBody>
      <dsp:txXfrm>
        <a:off x="4155097" y="1088253"/>
        <a:ext cx="2959127" cy="1837317"/>
      </dsp:txXfrm>
    </dsp:sp>
    <dsp:sp modelId="{692A8B71-47E1-1041-95CA-04C4FD69A530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9214-CBC3-DC43-94FE-3DDC4D9CFF99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hlinkClick xmlns:r="http://schemas.openxmlformats.org/officeDocument/2006/relationships" r:id="rId3"/>
            </a:rPr>
            <a:t>Iceberg</a:t>
          </a:r>
          <a:r>
            <a:rPr lang="en-US" sz="3200" kern="1200"/>
            <a:t> (Needs to be settuped manually)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8B91-5C7E-6DCC-6F6D-4AD5C80A0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FD19-037C-4BF3-96A7-BF481757A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5F46-E5D0-922D-5C95-3044FFBE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1DE5-E798-ED15-E5E9-EA73E9CA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D810-78CF-C0AE-6FB3-B3EE862A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34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C23E-B43B-6DC2-91B8-E6CA8C8D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CA0CB-41C9-9399-0932-A834AA0D3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70F7-7C9C-61F0-3CB5-E541A14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F70A-AEA9-1322-5108-88495429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DCB4-E7C6-D476-D849-3F39F5B1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248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211E1-6DE7-AE80-537C-67D8222F2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7459D-26F6-FD11-CD90-65C66FA6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4284-A56A-9F27-B35A-B33203BC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262A-C7AE-D85E-5157-97A7EC4E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C666-34D9-BFBB-3F22-DB9D262E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9002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5A8C-5FAD-AA50-136A-80E5F623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AC30-5BEB-4114-13CF-343F64EB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9CAE-D235-4E8F-3E00-A6A59E19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96E7-CC82-4B8D-40C0-9AB23E7F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A5C05-1256-60F3-118F-A4322A03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519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765B-2A8A-FA23-9BDE-AA59512B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63D1-D517-BB92-C24D-3C927819B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8D20-0BE4-57BF-038F-DE86F034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EEA0A-F399-1943-711F-920B129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779B-54B9-0165-79D4-17279D10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1624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7D8B-2C4C-E7C1-A553-42DD8A1D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6F1B-295D-1544-093C-1D0C0F35F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0580A-2698-53FD-8B0F-7237529C3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8AB81-D811-A289-8DD0-F1FF91BD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1D6D-1D22-1309-DB08-ACD5F45E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B1C84-12E8-D4EC-1DB7-E6B37844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166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462-8B23-AC3A-A5B5-1A31F8D6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91DAB-6555-122C-92EF-172ABDAF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AE248-9AAE-34AF-05D5-8A54A003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E405F-D81C-CCD1-6A35-3685F729C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00953-8B73-B299-0A1B-15D17656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B34EC-86DB-854D-4A76-87D392CB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C0D06-3680-8C04-6159-DAD1512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E4DF0-85A0-D2A3-3086-73D36CCD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1936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D386-9185-DE88-5B6D-8179ECC5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40BE2-3AE5-106A-E2BF-0FC32DB4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A5D76-19A5-9B30-0972-F5578F6D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4F55D-C4CE-3DF4-A7FC-27AD583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8029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C4F38-BCBB-66E3-78F7-60CD053D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E1D1E-5B96-C317-E65A-20FC0F21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47EE8-968B-710B-E4E3-A0DC6633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9141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513A-6291-FCAD-3C35-E2B746DE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838F-60F3-249C-862D-99F96B7C8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FE4AC-CDB0-B19A-3F89-CFEDE827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1E5D-9FE4-C81E-C1FC-F7ED07A3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598F-2632-6190-3624-E645928F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D96C3-538F-67F0-D31F-20B1F1CF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8368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58D3-D934-56C5-AAD9-5A9F1D34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60498-3D13-5CF8-E485-0899699C2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9E083-9585-FFB0-CE44-D1FC7262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AF7BE-A209-6FE4-6BD4-03525631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925E0-7269-4FE0-4895-26EC43A0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7F66B-E371-911D-CCF4-3C48FC34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0356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10EBD-E1EF-0C24-9E31-42590803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F27F-E114-25FC-7304-B9425138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2CB7-617C-1519-1F92-D192383AD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53C55-70EB-7A40-A074-31D110E5DB61}" type="datetimeFigureOut">
              <a:rPr lang="en-UA" smtClean="0"/>
              <a:t>25.11.2024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9881-E96C-8273-CBEE-D4375ED7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EE40-D88F-616A-B92B-22EFF8045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02B3F-0E1D-114E-97A5-0D2DAD678E0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5749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s://synccomputing.com/the-easy-and-comprehensive-guide-to-understanding-databricks-pricing-how-it-works-and-how-to-reduce-your-co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atabricks.com/en/large-language-models/ai-playground.html" TargetMode="External"/><Relationship Id="rId13" Type="http://schemas.openxmlformats.org/officeDocument/2006/relationships/hyperlink" Target="https://docs.databricks.com/en/machine-learning/serve-data-ai.html" TargetMode="External"/><Relationship Id="rId3" Type="http://schemas.openxmlformats.org/officeDocument/2006/relationships/hyperlink" Target="https://docs.databricks.com/en/machine-learning/serve-models.html" TargetMode="External"/><Relationship Id="rId7" Type="http://schemas.openxmlformats.org/officeDocument/2006/relationships/hyperlink" Target="https://docs.databricks.com/en/generative-ai/retrieval-augmented-generation.html" TargetMode="External"/><Relationship Id="rId12" Type="http://schemas.openxmlformats.org/officeDocument/2006/relationships/hyperlink" Target="https://docs.databricks.com/en/mlflow/index.html" TargetMode="External"/><Relationship Id="rId2" Type="http://schemas.openxmlformats.org/officeDocument/2006/relationships/hyperlink" Target="https://docs.databricks.com/en/ai-gatewa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atabricks.com/en/generative-ai/agent-evaluation/index.html" TargetMode="External"/><Relationship Id="rId11" Type="http://schemas.openxmlformats.org/officeDocument/2006/relationships/hyperlink" Target="https://aws.amazon.com/ec2/graviton/" TargetMode="External"/><Relationship Id="rId5" Type="http://schemas.openxmlformats.org/officeDocument/2006/relationships/hyperlink" Target="https://docs.databricks.com/en/generative-ai/vector-search.html" TargetMode="External"/><Relationship Id="rId10" Type="http://schemas.openxmlformats.org/officeDocument/2006/relationships/hyperlink" Target="https://docs.databricks.com/en/compute/photon.html" TargetMode="External"/><Relationship Id="rId4" Type="http://schemas.openxmlformats.org/officeDocument/2006/relationships/hyperlink" Target="https://docs.databricks.com/en/machine-learning/train-model/index.html" TargetMode="External"/><Relationship Id="rId9" Type="http://schemas.openxmlformats.org/officeDocument/2006/relationships/hyperlink" Target="https://docs.databricks.com/en/machine-learning/databricks-runtime-m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2DED-F318-0D41-2890-1B82D0770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A" sz="4000">
                <a:solidFill>
                  <a:schemeClr val="tx2"/>
                </a:solidFill>
              </a:rPr>
              <a:t>Databricks</a:t>
            </a:r>
            <a:br>
              <a:rPr lang="uk-UA" sz="4000">
                <a:solidFill>
                  <a:schemeClr val="tx2"/>
                </a:solidFill>
              </a:rPr>
            </a:br>
            <a:endParaRPr lang="en-UA" sz="4000">
              <a:solidFill>
                <a:schemeClr val="tx2"/>
              </a:solidFill>
            </a:endParaRPr>
          </a:p>
        </p:txBody>
      </p:sp>
      <p:pic>
        <p:nvPicPr>
          <p:cNvPr id="4" name="Picture 3" descr="A red line art logo&#10;&#10;Description automatically generated with medium confidence">
            <a:extLst>
              <a:ext uri="{FF2B5EF4-FFF2-40B4-BE49-F238E27FC236}">
                <a16:creationId xmlns:a16="http://schemas.microsoft.com/office/drawing/2014/main" id="{4FB06F0A-05D5-5329-6F1A-A50C57DF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600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525A9-8F73-E55A-EABD-82599818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A" sz="4000">
                <a:solidFill>
                  <a:srgbClr val="FFFFFF"/>
                </a:solidFill>
              </a:rPr>
              <a:t>Additional AI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D7010-DE35-C4AE-6978-9B0B2E789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3818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23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80106-D799-084E-5F2B-317318BF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A" sz="4000">
                <a:solidFill>
                  <a:srgbClr val="FFFFFF"/>
                </a:solidFill>
              </a:rPr>
              <a:t>Data Sharing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A6D2EE-E5A9-F890-DB6F-91786FD3C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501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72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B7003-30CE-FD3E-650D-1073FF5F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Sharing</a:t>
            </a:r>
          </a:p>
        </p:txBody>
      </p:sp>
      <p:pic>
        <p:nvPicPr>
          <p:cNvPr id="5" name="Content Placeholder 4" descr="A black screen with blue and black text&#10;&#10;Description automatically generated">
            <a:extLst>
              <a:ext uri="{FF2B5EF4-FFF2-40B4-BE49-F238E27FC236}">
                <a16:creationId xmlns:a16="http://schemas.microsoft.com/office/drawing/2014/main" id="{005666A6-FA28-5A19-8E29-68DFAB74E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48111"/>
            <a:ext cx="11327549" cy="28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9CF40-4C11-A9CC-65AE-90B056D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Sharing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BB7251-4D5D-14C9-CFD1-4E3FE49DD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38" y="1966293"/>
            <a:ext cx="1085892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1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1ACA-6AF1-8877-19AA-DF683DED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A" sz="4000">
                <a:solidFill>
                  <a:srgbClr val="FFFFFF"/>
                </a:solidFill>
              </a:rPr>
              <a:t>Support for OTF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6D99A-E65F-03EE-3CEA-64E543A8B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9320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45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4369C-731F-46B9-D8E6-18F09B73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0BAE-1885-6A6A-F287-A53D6F4E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diagram of data bricks&#10;&#10;Description automatically generated">
            <a:extLst>
              <a:ext uri="{FF2B5EF4-FFF2-40B4-BE49-F238E27FC236}">
                <a16:creationId xmlns:a16="http://schemas.microsoft.com/office/drawing/2014/main" id="{3C8B3038-93DB-10ED-C8E1-4B4E6F36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89" y="1966293"/>
            <a:ext cx="748262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01D0E-D90D-7433-72FD-24F9CEFF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A" sz="4000">
                <a:solidFill>
                  <a:srgbClr val="FFFFFF"/>
                </a:solidFill>
              </a:rPr>
              <a:t>Community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8B4D99-994C-963F-BE84-3DC334550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55782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49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1F6F2-AB87-B248-7CCD-6C6074BC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A" sz="4000">
                <a:solidFill>
                  <a:srgbClr val="FFFFFF"/>
                </a:solidFill>
              </a:rPr>
              <a:t>Showcase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EC6EA-96A8-C500-FC0C-5228D3267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9567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73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E13C4-E390-FBD1-D6AF-5D616EFF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Content Placeholder 4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67B229CD-5707-2C47-7FCD-EDB704E5F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1DA558-A508-5213-8FA2-5E9BED9D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C7C5A-DD51-C24B-0B92-F99E969E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A" dirty="0"/>
              <a:t>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7FDDB3-7C62-A602-A79B-DBA0EFCE4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0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765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752B-35BE-A26F-77C3-4A876540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A" sz="4000">
                <a:solidFill>
                  <a:srgbClr val="FFFFFF"/>
                </a:solidFill>
              </a:rPr>
              <a:t>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89B89-0216-5DD4-E67D-7A0BB2362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8097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4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B9927-61BB-0E4B-10FF-001628DF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A" sz="4000">
                <a:solidFill>
                  <a:srgbClr val="FFFFFF"/>
                </a:solidFill>
              </a:rPr>
              <a:t>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54FEAC-66A1-4A66-B700-D0B6B777C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4791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69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A05B-7DA8-F34E-CAD4-54804496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A" sz="4000">
                <a:solidFill>
                  <a:srgbClr val="FFFFFF"/>
                </a:solidFill>
              </a:rPr>
              <a:t>Network protection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210B0-B66A-18E6-BDCB-4AA6EDF9B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4823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85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40CD-9801-6030-27D4-98EFC441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A" sz="4000" dirty="0">
                <a:solidFill>
                  <a:srgbClr val="FFFFFF"/>
                </a:solidFill>
                <a:hlinkClick r:id="rId2"/>
              </a:rPr>
              <a:t>Pricing model</a:t>
            </a:r>
            <a:endParaRPr lang="en-UA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82C18-75EC-A283-C911-799A28DE8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443"/>
              </p:ext>
            </p:extLst>
          </p:nvPr>
        </p:nvGraphicFramePr>
        <p:xfrm>
          <a:off x="644056" y="2112579"/>
          <a:ext cx="10927829" cy="4490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060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0D90C-699D-7575-CB77-2AA5011D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A" sz="4000">
                <a:solidFill>
                  <a:srgbClr val="FFFFFF"/>
                </a:solidFill>
              </a:rPr>
              <a:t>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BA550-D96A-EB55-CBB5-C74B81372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7509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72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565C3-B9BE-6CE8-0B43-AAECA4C7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A" sz="4000">
                <a:solidFill>
                  <a:srgbClr val="FFFFFF"/>
                </a:solidFill>
              </a:rPr>
              <a:t>ML features and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079A-4707-367A-4B1C-F4FEE340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A" sz="2000" dirty="0"/>
              <a:t>Mosaic (</a:t>
            </a:r>
            <a:r>
              <a:rPr lang="en-UA" sz="2000" dirty="0">
                <a:hlinkClick r:id="rId2"/>
              </a:rPr>
              <a:t>AI gateway </a:t>
            </a:r>
            <a:r>
              <a:rPr lang="en-UA" sz="2000" dirty="0"/>
              <a:t>(manage and orchestrate access), </a:t>
            </a:r>
            <a:r>
              <a:rPr lang="en-UA" sz="2000" dirty="0">
                <a:hlinkClick r:id="rId3"/>
              </a:rPr>
              <a:t>AI model serving  </a:t>
            </a:r>
            <a:r>
              <a:rPr lang="en-UA" sz="2000" dirty="0"/>
              <a:t>(deploy), </a:t>
            </a:r>
            <a:r>
              <a:rPr lang="en-UA" sz="2000" dirty="0">
                <a:hlinkClick r:id="rId4"/>
              </a:rPr>
              <a:t>AI model training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vector search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agent evaluation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agent framework</a:t>
            </a:r>
            <a:r>
              <a:rPr lang="en-UA" sz="2000" dirty="0"/>
              <a:t>)</a:t>
            </a:r>
            <a:endParaRPr lang="uk-UA" sz="2000" dirty="0"/>
          </a:p>
          <a:p>
            <a:pPr>
              <a:buFontTx/>
              <a:buChar char="-"/>
            </a:pPr>
            <a:r>
              <a:rPr lang="en-US" sz="2000" dirty="0">
                <a:hlinkClick r:id="rId8"/>
              </a:rPr>
              <a:t>AI playground</a:t>
            </a:r>
            <a:endParaRPr lang="en-US" sz="2000" dirty="0"/>
          </a:p>
          <a:p>
            <a:pPr>
              <a:buFontTx/>
              <a:buChar char="-"/>
            </a:pPr>
            <a:r>
              <a:rPr lang="en-UA" sz="2000" dirty="0">
                <a:hlinkClick r:id="rId4"/>
              </a:rPr>
              <a:t>AutoML</a:t>
            </a:r>
            <a:endParaRPr lang="en-UA" sz="2000" dirty="0"/>
          </a:p>
          <a:p>
            <a:pPr>
              <a:buFontTx/>
              <a:buChar char="-"/>
            </a:pPr>
            <a:r>
              <a:rPr lang="en-UA" sz="2000" dirty="0">
                <a:hlinkClick r:id="rId9"/>
              </a:rPr>
              <a:t>Runtime for ML </a:t>
            </a:r>
            <a:r>
              <a:rPr lang="en-UA" sz="2000" dirty="0"/>
              <a:t>(+ </a:t>
            </a:r>
            <a:r>
              <a:rPr lang="en-UA" sz="2000" dirty="0">
                <a:hlinkClick r:id="rId10"/>
              </a:rPr>
              <a:t>Photon</a:t>
            </a:r>
            <a:r>
              <a:rPr lang="en-UA" sz="2000" dirty="0"/>
              <a:t> + </a:t>
            </a:r>
            <a:r>
              <a:rPr lang="en-UA" sz="2000" dirty="0">
                <a:hlinkClick r:id="rId11"/>
              </a:rPr>
              <a:t>Graviton</a:t>
            </a:r>
            <a:r>
              <a:rPr lang="en-UA" sz="2000" dirty="0"/>
              <a:t>)</a:t>
            </a:r>
          </a:p>
          <a:p>
            <a:pPr>
              <a:buFontTx/>
              <a:buChar char="-"/>
            </a:pPr>
            <a:r>
              <a:rPr lang="en-UA" sz="2000" dirty="0">
                <a:hlinkClick r:id="rId12"/>
              </a:rPr>
              <a:t>M</a:t>
            </a:r>
            <a:r>
              <a:rPr lang="en-GB" sz="2000" dirty="0">
                <a:hlinkClick r:id="rId12"/>
              </a:rPr>
              <a:t>L</a:t>
            </a:r>
            <a:r>
              <a:rPr lang="en-UA" sz="2000" dirty="0">
                <a:hlinkClick r:id="rId12"/>
              </a:rPr>
              <a:t>flow </a:t>
            </a:r>
            <a:r>
              <a:rPr lang="en-UA" sz="2000" dirty="0"/>
              <a:t>(lifecycle management)</a:t>
            </a:r>
            <a:r>
              <a:rPr lang="uk-UA" sz="2000" dirty="0"/>
              <a:t> </a:t>
            </a:r>
            <a:r>
              <a:rPr lang="en-US" sz="2000" dirty="0"/>
              <a:t>&lt;- natively integrated</a:t>
            </a:r>
            <a:endParaRPr lang="en-UA" sz="2000" dirty="0"/>
          </a:p>
          <a:p>
            <a:pPr>
              <a:buFontTx/>
              <a:buChar char="-"/>
            </a:pPr>
            <a:r>
              <a:rPr lang="en-UA" sz="2000" dirty="0">
                <a:hlinkClick r:id="rId13"/>
              </a:rPr>
              <a:t>Databricks feature management </a:t>
            </a:r>
            <a:endParaRPr lang="en-UA" sz="2000" dirty="0"/>
          </a:p>
          <a:p>
            <a:pPr>
              <a:buFontTx/>
              <a:buChar char="-"/>
            </a:pPr>
            <a:endParaRPr lang="en-UA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endParaRPr lang="en-UA" sz="2000" dirty="0"/>
          </a:p>
        </p:txBody>
      </p:sp>
    </p:spTree>
    <p:extLst>
      <p:ext uri="{BB962C8B-B14F-4D97-AF65-F5344CB8AC3E}">
        <p14:creationId xmlns:p14="http://schemas.microsoft.com/office/powerpoint/2010/main" val="129468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317</Words>
  <Application>Microsoft Macintosh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Databricks </vt:lpstr>
      <vt:lpstr>Architecture</vt:lpstr>
      <vt:lpstr>Architecture</vt:lpstr>
      <vt:lpstr>Deployment</vt:lpstr>
      <vt:lpstr>Security</vt:lpstr>
      <vt:lpstr>Network protection</vt:lpstr>
      <vt:lpstr>Pricing model</vt:lpstr>
      <vt:lpstr>Monitoring</vt:lpstr>
      <vt:lpstr>ML features and use cases</vt:lpstr>
      <vt:lpstr>Additional AI features</vt:lpstr>
      <vt:lpstr>Data Sharing</vt:lpstr>
      <vt:lpstr>Data Sharing</vt:lpstr>
      <vt:lpstr>Data Sharing</vt:lpstr>
      <vt:lpstr>Support for OTF</vt:lpstr>
      <vt:lpstr>Integrations</vt:lpstr>
      <vt:lpstr>Community</vt:lpstr>
      <vt:lpstr>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Vladyslav Atamaniuk</dc:creator>
  <cp:lastModifiedBy>Vladyslav Atamaniuk</cp:lastModifiedBy>
  <cp:revision>10</cp:revision>
  <dcterms:created xsi:type="dcterms:W3CDTF">2024-11-19T15:40:23Z</dcterms:created>
  <dcterms:modified xsi:type="dcterms:W3CDTF">2024-11-25T17:11:33Z</dcterms:modified>
</cp:coreProperties>
</file>