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8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2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4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0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4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9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9F77-465F-413A-96CA-5434CFDED9EC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89E01E-6B92-45CE-A4ED-C53382E3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计算科学中的数据结构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/>
              <a:t>平衡树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By </a:t>
            </a:r>
            <a:r>
              <a:rPr lang="en-US" altLang="zh-CN" dirty="0" err="1" smtClean="0">
                <a:solidFill>
                  <a:schemeClr val="tx1"/>
                </a:solidFill>
              </a:rPr>
              <a:t>supermaker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基础数据结构：线性表、栈、队列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</a:rPr>
              <a:t>表、二</a:t>
            </a:r>
            <a:r>
              <a:rPr lang="zh-CN" altLang="en-US" dirty="0">
                <a:solidFill>
                  <a:schemeClr val="tx1"/>
                </a:solidFill>
              </a:rPr>
              <a:t>叉</a:t>
            </a:r>
            <a:r>
              <a:rPr lang="zh-CN" altLang="en-US" dirty="0" smtClean="0">
                <a:solidFill>
                  <a:schemeClr val="tx1"/>
                </a:solidFill>
              </a:rPr>
              <a:t>堆、</a:t>
            </a:r>
            <a:r>
              <a:rPr lang="en-US" altLang="zh-CN" dirty="0" smtClean="0">
                <a:solidFill>
                  <a:schemeClr val="tx1"/>
                </a:solidFill>
              </a:rPr>
              <a:t>BST</a:t>
            </a:r>
            <a:r>
              <a:rPr lang="zh-CN" altLang="en-US" dirty="0" smtClean="0">
                <a:solidFill>
                  <a:schemeClr val="tx1"/>
                </a:solidFill>
              </a:rPr>
              <a:t>、并查集、线段树、树状数组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字符串：</a:t>
            </a:r>
            <a:r>
              <a:rPr lang="en-US" altLang="zh-CN" dirty="0" err="1" smtClean="0">
                <a:solidFill>
                  <a:schemeClr val="tx1"/>
                </a:solidFill>
              </a:rPr>
              <a:t>Trie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AC</a:t>
            </a:r>
            <a:r>
              <a:rPr lang="zh-CN" altLang="en-US" dirty="0" smtClean="0">
                <a:solidFill>
                  <a:schemeClr val="tx1"/>
                </a:solidFill>
              </a:rPr>
              <a:t>自动机、后缀树、后缀数组、后缀自动机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平衡树：</a:t>
            </a:r>
            <a:r>
              <a:rPr lang="en-US" altLang="zh-CN" dirty="0" err="1" smtClean="0">
                <a:solidFill>
                  <a:schemeClr val="tx1"/>
                </a:solidFill>
              </a:rPr>
              <a:t>Treap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笛</a:t>
            </a:r>
            <a:r>
              <a:rPr lang="zh-CN" altLang="en-US" dirty="0">
                <a:solidFill>
                  <a:schemeClr val="tx1"/>
                </a:solidFill>
              </a:rPr>
              <a:t>卡尔</a:t>
            </a:r>
            <a:r>
              <a:rPr lang="zh-CN" altLang="en-US" dirty="0" smtClean="0">
                <a:solidFill>
                  <a:schemeClr val="tx1"/>
                </a:solidFill>
              </a:rPr>
              <a:t>树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Splay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SBT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替罪羊树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可并堆：斜堆、左偏树、二项堆、配对堆、斐波那契堆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可持久化数据结构：可持久化并查集、可持久化线段树、可持久化</a:t>
            </a:r>
            <a:r>
              <a:rPr lang="en-US" altLang="zh-CN" dirty="0" err="1" smtClean="0">
                <a:solidFill>
                  <a:schemeClr val="tx1"/>
                </a:solidFill>
              </a:rPr>
              <a:t>Trie</a:t>
            </a:r>
            <a:r>
              <a:rPr lang="zh-CN" altLang="en-US" dirty="0" smtClean="0">
                <a:solidFill>
                  <a:schemeClr val="tx1"/>
                </a:solidFill>
              </a:rPr>
              <a:t>、可持久化</a:t>
            </a:r>
            <a:r>
              <a:rPr lang="en-US" altLang="zh-CN" dirty="0" err="1" smtClean="0">
                <a:solidFill>
                  <a:schemeClr val="tx1"/>
                </a:solidFill>
              </a:rPr>
              <a:t>Treap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5923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111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计算科学中的数据结构 -平衡树</vt:lpstr>
      <vt:lpstr>PowerPoint 演示文稿</vt:lpstr>
    </vt:vector>
  </TitlesOfParts>
  <Company>Super Makers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计算科学中的数据结构 -平衡树</dc:title>
  <dc:creator>Yu Chi Miao</dc:creator>
  <cp:lastModifiedBy>Yu Chi Miao</cp:lastModifiedBy>
  <cp:revision>19</cp:revision>
  <dcterms:created xsi:type="dcterms:W3CDTF">2015-09-15T04:30:15Z</dcterms:created>
  <dcterms:modified xsi:type="dcterms:W3CDTF">2015-09-15T05:01:51Z</dcterms:modified>
</cp:coreProperties>
</file>