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6060" y="6136005"/>
            <a:ext cx="6416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[1] </a:t>
            </a:r>
            <a:r>
              <a:rPr sz="1400"/>
              <a:t>Peek: A Formally Verified Peephole</a:t>
            </a:r>
            <a:r>
              <a:rPr lang="en-US" sz="1400"/>
              <a:t> </a:t>
            </a:r>
            <a:r>
              <a:rPr sz="1400"/>
              <a:t>Optimization Framework for x86</a:t>
            </a:r>
            <a:endParaRPr sz="1400"/>
          </a:p>
        </p:txBody>
      </p:sp>
      <p:sp>
        <p:nvSpPr>
          <p:cNvPr id="6" name="文本框 5"/>
          <p:cNvSpPr txBox="1"/>
          <p:nvPr/>
        </p:nvSpPr>
        <p:spPr>
          <a:xfrm>
            <a:off x="8256270" y="2308225"/>
            <a:ext cx="56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[1]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241925" y="146050"/>
            <a:ext cx="22294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优化措施</a:t>
            </a:r>
            <a:endParaRPr lang="zh-CN" altLang="en-US" sz="4000"/>
          </a:p>
        </p:txBody>
      </p:sp>
      <p:sp>
        <p:nvSpPr>
          <p:cNvPr id="11" name="文本框 10"/>
          <p:cNvSpPr txBox="1"/>
          <p:nvPr/>
        </p:nvSpPr>
        <p:spPr>
          <a:xfrm>
            <a:off x="513080" y="2005965"/>
            <a:ext cx="86010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+mj-ea"/>
                <a:ea typeface="+mj-ea"/>
                <a:cs typeface="+mj-ea"/>
              </a:rPr>
              <a:t>1.</a:t>
            </a:r>
            <a:r>
              <a:rPr lang="zh-CN" altLang="en-US" sz="2000">
                <a:latin typeface="+mj-ea"/>
                <a:ea typeface="+mj-ea"/>
                <a:cs typeface="+mj-ea"/>
              </a:rPr>
              <a:t>消除直接跳转</a:t>
            </a:r>
            <a:endParaRPr sz="2000">
              <a:latin typeface="+mj-ea"/>
              <a:ea typeface="+mj-ea"/>
              <a:cs typeface="+mj-ea"/>
            </a:endParaRPr>
          </a:p>
          <a:p>
            <a:endParaRPr lang="en-US" altLang="zh-CN" sz="2000">
              <a:latin typeface="+mj-ea"/>
              <a:ea typeface="+mj-ea"/>
              <a:cs typeface="+mj-ea"/>
            </a:endParaRPr>
          </a:p>
          <a:p>
            <a:r>
              <a:rPr lang="en-US" altLang="zh-CN" sz="2000">
                <a:latin typeface="+mj-ea"/>
                <a:ea typeface="+mj-ea"/>
                <a:cs typeface="+mj-ea"/>
              </a:rPr>
              <a:t>2.</a:t>
            </a:r>
            <a:endParaRPr lang="en-US" altLang="zh-CN" sz="20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241925" y="146050"/>
            <a:ext cx="22294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em</a:t>
            </a:r>
            <a:r>
              <a:rPr lang="zh-CN" altLang="en-US" sz="4000"/>
              <a:t>消除</a:t>
            </a:r>
            <a:endParaRPr lang="zh-CN" altLang="en-US" sz="4000"/>
          </a:p>
        </p:txBody>
      </p:sp>
      <p:sp>
        <p:nvSpPr>
          <p:cNvPr id="11" name="文本框 10"/>
          <p:cNvSpPr txBox="1"/>
          <p:nvPr/>
        </p:nvSpPr>
        <p:spPr>
          <a:xfrm>
            <a:off x="572135" y="1477645"/>
            <a:ext cx="86010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+mj-ea"/>
                <a:ea typeface="+mj-ea"/>
                <a:cs typeface="+mj-ea"/>
              </a:rPr>
              <a:t>1. </a:t>
            </a:r>
            <a:r>
              <a:rPr lang="zh-CN" sz="2000">
                <a:latin typeface="+mj-ea"/>
                <a:ea typeface="+mj-ea"/>
                <a:cs typeface="+mj-ea"/>
              </a:rPr>
              <a:t>先修改</a:t>
            </a:r>
            <a:r>
              <a:rPr lang="en-US" altLang="zh-CN" sz="2000">
                <a:latin typeface="+mj-ea"/>
                <a:ea typeface="+mj-ea"/>
                <a:cs typeface="+mj-ea"/>
              </a:rPr>
              <a:t>TRANSLATION_DATA</a:t>
            </a:r>
            <a:r>
              <a:rPr lang="zh-CN" altLang="en-US" sz="2000">
                <a:latin typeface="+mj-ea"/>
                <a:ea typeface="+mj-ea"/>
                <a:cs typeface="+mj-ea"/>
              </a:rPr>
              <a:t>的两个属性ireg_em，</a:t>
            </a:r>
            <a:r>
              <a:rPr lang="en-US" altLang="zh-CN" sz="2000">
                <a:latin typeface="+mj-ea"/>
                <a:ea typeface="+mj-ea"/>
                <a:cs typeface="+mj-ea"/>
              </a:rPr>
              <a:t> ireg_eb</a:t>
            </a:r>
            <a:r>
              <a:rPr lang="zh-CN" altLang="en-US" sz="2000">
                <a:latin typeface="+mj-ea"/>
                <a:ea typeface="+mj-ea"/>
                <a:cs typeface="+mj-ea"/>
              </a:rPr>
              <a:t>及其相关引用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endParaRPr lang="en-US" altLang="zh-CN" sz="2000">
              <a:latin typeface="+mj-ea"/>
              <a:ea typeface="+mj-ea"/>
              <a:cs typeface="+mj-ea"/>
            </a:endParaRPr>
          </a:p>
          <a:p>
            <a:r>
              <a:rPr lang="en-US" altLang="zh-CN" sz="2000">
                <a:latin typeface="+mj-ea"/>
                <a:ea typeface="+mj-ea"/>
                <a:cs typeface="+mj-ea"/>
              </a:rPr>
              <a:t>2. la_append_ir2_opnd2ii_em </a:t>
            </a:r>
            <a:r>
              <a:rPr lang="zh-CN" altLang="en-US" sz="2000">
                <a:latin typeface="+mj-ea"/>
                <a:ea typeface="+mj-ea"/>
                <a:cs typeface="+mj-ea"/>
              </a:rPr>
              <a:t>消除</a:t>
            </a:r>
            <a:r>
              <a:rPr lang="en-US" altLang="zh-CN" sz="2000">
                <a:latin typeface="+mj-ea"/>
                <a:ea typeface="+mj-ea"/>
                <a:cs typeface="+mj-ea"/>
              </a:rPr>
              <a:t>la_append_ir2_opndxxx_em</a:t>
            </a:r>
            <a:r>
              <a:rPr lang="zh-CN" altLang="en-US" sz="2000">
                <a:latin typeface="+mj-ea"/>
                <a:ea typeface="+mj-ea"/>
                <a:cs typeface="+mj-ea"/>
              </a:rPr>
              <a:t>函数及其相关应用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endParaRPr lang="zh-CN" altLang="en-US" sz="2000">
              <a:latin typeface="+mj-ea"/>
              <a:ea typeface="+mj-ea"/>
              <a:cs typeface="+mj-ea"/>
            </a:endParaRPr>
          </a:p>
          <a:p>
            <a:r>
              <a:rPr lang="en-US" altLang="zh-CN" sz="2000">
                <a:latin typeface="+mj-ea"/>
                <a:ea typeface="+mj-ea"/>
                <a:cs typeface="+mj-ea"/>
              </a:rPr>
              <a:t>3. </a:t>
            </a:r>
            <a:r>
              <a:rPr lang="zh-CN" altLang="en-US" sz="2000">
                <a:latin typeface="+mj-ea"/>
                <a:ea typeface="+mj-ea"/>
                <a:cs typeface="+mj-ea"/>
              </a:rPr>
              <a:t>消除</a:t>
            </a:r>
            <a:r>
              <a:rPr lang="en-US" altLang="zh-CN" sz="2000">
                <a:latin typeface="+mj-ea"/>
                <a:ea typeface="+mj-ea"/>
                <a:cs typeface="+mj-ea"/>
              </a:rPr>
              <a:t>extension.c</a:t>
            </a:r>
            <a:r>
              <a:rPr lang="zh-CN" altLang="en-US" sz="2000">
                <a:latin typeface="+mj-ea"/>
                <a:ea typeface="+mj-ea"/>
                <a:cs typeface="+mj-ea"/>
              </a:rPr>
              <a:t>中相关函数以及使用</a:t>
            </a:r>
            <a:endParaRPr lang="zh-CN" altLang="en-US" sz="20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WPS 演示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Nimbus Roman No9 L</vt:lpstr>
      <vt:lpstr>Droid Sans Fallback</vt:lpstr>
      <vt:lpstr>微软雅黑</vt:lpstr>
      <vt:lpstr>宋体</vt:lpstr>
      <vt:lpstr>Arial Unicode MS</vt:lpstr>
      <vt:lpstr>Arial Black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liyi</cp:lastModifiedBy>
  <cp:revision>4</cp:revision>
  <dcterms:created xsi:type="dcterms:W3CDTF">2022-04-19T02:01:44Z</dcterms:created>
  <dcterms:modified xsi:type="dcterms:W3CDTF">2022-04-19T02:01:44Z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