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570E-D38E-3D48-8770-AEA6B109D9AB}" type="datetimeFigureOut">
              <a:rPr lang="en-US" smtClean="0"/>
              <a:t>31/3/15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0733-9FEA-BB44-BD71-0B5EC2C2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6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570E-D38E-3D48-8770-AEA6B109D9AB}" type="datetimeFigureOut">
              <a:rPr lang="en-US" smtClean="0"/>
              <a:t>31/3/15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0733-9FEA-BB44-BD71-0B5EC2C2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4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570E-D38E-3D48-8770-AEA6B109D9AB}" type="datetimeFigureOut">
              <a:rPr lang="en-US" smtClean="0"/>
              <a:t>31/3/15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0733-9FEA-BB44-BD71-0B5EC2C2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6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570E-D38E-3D48-8770-AEA6B109D9AB}" type="datetimeFigureOut">
              <a:rPr lang="en-US" smtClean="0"/>
              <a:t>31/3/15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0733-9FEA-BB44-BD71-0B5EC2C2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7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570E-D38E-3D48-8770-AEA6B109D9AB}" type="datetimeFigureOut">
              <a:rPr lang="en-US" smtClean="0"/>
              <a:t>31/3/15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0733-9FEA-BB44-BD71-0B5EC2C2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8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570E-D38E-3D48-8770-AEA6B109D9AB}" type="datetimeFigureOut">
              <a:rPr lang="en-US" smtClean="0"/>
              <a:t>31/3/15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0733-9FEA-BB44-BD71-0B5EC2C2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4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570E-D38E-3D48-8770-AEA6B109D9AB}" type="datetimeFigureOut">
              <a:rPr lang="en-US" smtClean="0"/>
              <a:t>31/3/15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0733-9FEA-BB44-BD71-0B5EC2C2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4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570E-D38E-3D48-8770-AEA6B109D9AB}" type="datetimeFigureOut">
              <a:rPr lang="en-US" smtClean="0"/>
              <a:t>31/3/15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0733-9FEA-BB44-BD71-0B5EC2C2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1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570E-D38E-3D48-8770-AEA6B109D9AB}" type="datetimeFigureOut">
              <a:rPr lang="en-US" smtClean="0"/>
              <a:t>31/3/15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0733-9FEA-BB44-BD71-0B5EC2C2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1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570E-D38E-3D48-8770-AEA6B109D9AB}" type="datetimeFigureOut">
              <a:rPr lang="en-US" smtClean="0"/>
              <a:t>31/3/15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0733-9FEA-BB44-BD71-0B5EC2C2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6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570E-D38E-3D48-8770-AEA6B109D9AB}" type="datetimeFigureOut">
              <a:rPr lang="en-US" smtClean="0"/>
              <a:t>31/3/15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0733-9FEA-BB44-BD71-0B5EC2C2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2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B570E-D38E-3D48-8770-AEA6B109D9AB}" type="datetimeFigureOut">
              <a:rPr lang="en-US" smtClean="0"/>
              <a:t>31/3/15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00733-9FEA-BB44-BD71-0B5EC2C2E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6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ded Corner 3"/>
          <p:cNvSpPr/>
          <p:nvPr/>
        </p:nvSpPr>
        <p:spPr>
          <a:xfrm>
            <a:off x="4862308" y="1533217"/>
            <a:ext cx="1315684" cy="97256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36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Mak</dc:creator>
  <cp:lastModifiedBy>Arthur Mak</cp:lastModifiedBy>
  <cp:revision>2</cp:revision>
  <dcterms:created xsi:type="dcterms:W3CDTF">2015-03-31T12:20:24Z</dcterms:created>
  <dcterms:modified xsi:type="dcterms:W3CDTF">2015-03-31T12:22:36Z</dcterms:modified>
</cp:coreProperties>
</file>