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2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F20F3-B981-534B-B68D-BD7B886A4EFA}" type="datetimeFigureOut">
              <a:rPr lang="en-US" smtClean="0"/>
              <a:t>16/9/15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B473E-E4E1-8C45-93A5-683777E33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20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1D605-612D-5B44-A5D3-B82C9B9C1CB4}" type="datetimeFigureOut">
              <a:rPr lang="en-US" smtClean="0"/>
              <a:t>16/9/15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C4861-2B33-E64A-BE4E-0D5395C5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82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</a:t>
            </a:r>
            <a:r>
              <a:rPr lang="en-US" altLang="zh-CN" dirty="0" err="1" smtClean="0"/>
              <a:t>youtui.be</a:t>
            </a:r>
            <a:r>
              <a:rPr lang="en-US" altLang="zh-CN" dirty="0" smtClean="0"/>
              <a:t>/5rolDK2V7s8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C4861-2B33-E64A-BE4E-0D5395C5FE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7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6B05-1C05-DA4D-85A9-8BAB2E188539}" type="datetime2">
              <a:rPr lang="en-HK" smtClean="0"/>
              <a:t>Wednesday, 16 September,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EF4A-0F05-6C49-BCF5-B50C0A530160}" type="datetime2">
              <a:rPr lang="en-HK" smtClean="0"/>
              <a:t>Wednesday, 16 September,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AC770-8955-3541-9E2D-A4E881251535}" type="datetime2">
              <a:rPr lang="en-HK" smtClean="0"/>
              <a:t>Wednesday, 16 September,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57F1C-F688-6B42-A3F0-D15A58878D49}" type="datetime2">
              <a:rPr lang="en-HK" smtClean="0"/>
              <a:t>Wednesday, 16 September,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BF4E-A0F0-9A4C-A842-B0C00B863297}" type="datetime2">
              <a:rPr lang="en-HK" smtClean="0"/>
              <a:t>Wednesday, 16 September,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1083-1BAA-0E4B-AE19-FB9C65478016}" type="datetime2">
              <a:rPr lang="en-HK" smtClean="0"/>
              <a:t>Wednesday, 16 September,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CDC8-F3C0-7A46-80CE-8F80D31479C3}" type="datetime2">
              <a:rPr lang="en-HK" smtClean="0"/>
              <a:t>Wednesday, 16 September,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A148-34BE-E74D-879F-30B05448DA3E}" type="datetime2">
              <a:rPr lang="en-HK" smtClean="0"/>
              <a:t>Wednesday, 16 September,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7E90-1DD0-2441-970D-28F29B59FB9C}" type="datetime2">
              <a:rPr lang="en-HK" smtClean="0"/>
              <a:t>Wednesday, 16 September,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556C-AC99-6645-9624-A06FFA71DF7D}" type="datetime2">
              <a:rPr lang="en-HK" smtClean="0"/>
              <a:t>Wednesday, 16 September,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483-94C5-724F-A7C6-CF1784D68B45}" type="datetime2">
              <a:rPr lang="en-HK" smtClean="0"/>
              <a:t>Wednesday, 16 September, 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F7D4053-6945-D248-96B2-65F527E7245E}" type="datetime2">
              <a:rPr lang="en-HK" smtClean="0"/>
              <a:t>Wednesday, 16 September, 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youtui.be/5rolDK2V7s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rch.microsoft.com/en-us/downloads/b16d359d-d164-469e-9fd4-daa38f2b2e13/" TargetMode="Externa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68896" cy="2593975"/>
          </a:xfrm>
        </p:spPr>
        <p:txBody>
          <a:bodyPr/>
          <a:lstStyle/>
          <a:p>
            <a:r>
              <a:rPr lang="en-US" altLang="zh-CN" sz="4400" dirty="0" smtClean="0">
                <a:latin typeface="Cambria"/>
                <a:cs typeface="Cambria"/>
              </a:rPr>
              <a:t>W</a:t>
            </a:r>
            <a:r>
              <a:rPr lang="en-US" altLang="zh-CN" sz="4400" dirty="0">
                <a:latin typeface="Cambria"/>
                <a:cs typeface="Cambria"/>
              </a:rPr>
              <a:t>2</a:t>
            </a:r>
            <a:r>
              <a:rPr lang="en-US" altLang="zh-CN" sz="4400" dirty="0" smtClean="0">
                <a:latin typeface="Cambria"/>
                <a:cs typeface="Cambria"/>
              </a:rPr>
              <a:t>09</a:t>
            </a:r>
            <a:r>
              <a:rPr lang="zh-CN" altLang="en-US" sz="4400" dirty="0" smtClean="0">
                <a:latin typeface="Cambria"/>
                <a:cs typeface="Cambria"/>
              </a:rPr>
              <a:t> </a:t>
            </a:r>
            <a:r>
              <a:rPr lang="en-US" altLang="zh-CN" sz="4400" dirty="0" smtClean="0">
                <a:latin typeface="Cambria"/>
                <a:cs typeface="Cambria"/>
              </a:rPr>
              <a:t>Project</a:t>
            </a:r>
            <a:r>
              <a:rPr lang="zh-CN" altLang="en-US" sz="4400" dirty="0" smtClean="0">
                <a:latin typeface="Cambria"/>
                <a:cs typeface="Cambria"/>
              </a:rPr>
              <a:t> </a:t>
            </a:r>
            <a:r>
              <a:rPr lang="en-US" altLang="zh-CN" sz="4400" dirty="0" smtClean="0">
                <a:latin typeface="Cambria"/>
                <a:cs typeface="Cambria"/>
              </a:rPr>
              <a:t>Proposal:</a:t>
            </a:r>
            <a:br>
              <a:rPr lang="en-US" altLang="zh-CN" sz="4400" dirty="0" smtClean="0">
                <a:latin typeface="Cambria"/>
                <a:cs typeface="Cambria"/>
              </a:rPr>
            </a:br>
            <a:r>
              <a:rPr lang="en-US" altLang="zh-CN" sz="3500" dirty="0" smtClean="0">
                <a:latin typeface="Cambria"/>
                <a:cs typeface="Cambria"/>
              </a:rPr>
              <a:t>Geo-</a:t>
            </a:r>
            <a:r>
              <a:rPr lang="en-US" altLang="zh-CN" sz="3500" dirty="0" smtClean="0">
                <a:latin typeface="Cambria"/>
                <a:cs typeface="Cambria"/>
              </a:rPr>
              <a:t>Tracking</a:t>
            </a:r>
            <a:r>
              <a:rPr lang="zh-CN" altLang="en-US" sz="3500" dirty="0" smtClean="0">
                <a:latin typeface="Cambria"/>
                <a:cs typeface="Cambria"/>
              </a:rPr>
              <a:t> </a:t>
            </a:r>
            <a:r>
              <a:rPr lang="en-US" altLang="zh-CN" sz="3500" dirty="0" smtClean="0">
                <a:latin typeface="Cambria"/>
                <a:cs typeface="Cambria"/>
              </a:rPr>
              <a:t>Visualization</a:t>
            </a:r>
            <a:r>
              <a:rPr lang="en-US" altLang="zh-CN" sz="3500" dirty="0" smtClean="0">
                <a:latin typeface="Cambria"/>
                <a:cs typeface="Cambria"/>
              </a:rPr>
              <a:t> App</a:t>
            </a:r>
            <a:r>
              <a:rPr lang="zh-CN" altLang="en-US" sz="3500" dirty="0" smtClean="0">
                <a:latin typeface="Cambria"/>
                <a:cs typeface="Cambria"/>
              </a:rPr>
              <a:t> </a:t>
            </a:r>
            <a:r>
              <a:rPr lang="en-US" altLang="zh-CN" sz="3500" dirty="0" smtClean="0">
                <a:latin typeface="Cambria"/>
                <a:cs typeface="Cambria"/>
              </a:rPr>
              <a:t>with</a:t>
            </a:r>
            <a:r>
              <a:rPr lang="zh-CN" altLang="en-US" sz="3500" dirty="0" smtClean="0">
                <a:latin typeface="Cambria"/>
                <a:cs typeface="Cambria"/>
              </a:rPr>
              <a:t> </a:t>
            </a:r>
            <a:r>
              <a:rPr lang="en-US" altLang="zh-CN" sz="3500" dirty="0">
                <a:cs typeface="Cambria"/>
              </a:rPr>
              <a:t>D3.js</a:t>
            </a:r>
            <a:r>
              <a:rPr lang="zh-CN" altLang="en-US" sz="3500" dirty="0">
                <a:cs typeface="Cambria"/>
              </a:rPr>
              <a:t> </a:t>
            </a:r>
            <a:endParaRPr lang="en-US" sz="3500" dirty="0">
              <a:latin typeface="Cambria"/>
              <a:cs typeface="Cambri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Arthur Mak</a:t>
            </a:r>
          </a:p>
          <a:p>
            <a:r>
              <a:rPr lang="en-US" dirty="0" smtClean="0"/>
              <a:t>9/11/2015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9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 web-based geo-location tool to show people’s behavior</a:t>
            </a:r>
          </a:p>
          <a:p>
            <a:endParaRPr lang="en-US" dirty="0" smtClean="0"/>
          </a:p>
          <a:p>
            <a:r>
              <a:rPr lang="en-US" dirty="0" smtClean="0"/>
              <a:t>Integrate onto a map with rich </a:t>
            </a:r>
            <a:r>
              <a:rPr lang="en-US" dirty="0"/>
              <a:t>and visual </a:t>
            </a:r>
            <a:r>
              <a:rPr lang="en-US" dirty="0" smtClean="0"/>
              <a:t>animations</a:t>
            </a:r>
          </a:p>
          <a:p>
            <a:endParaRPr lang="en-US" dirty="0" smtClean="0"/>
          </a:p>
          <a:p>
            <a:r>
              <a:rPr lang="en-US" dirty="0" smtClean="0"/>
              <a:t>Make the data look alive and interesting with time-component and rich colors</a:t>
            </a:r>
          </a:p>
          <a:p>
            <a:endParaRPr lang="en-US" dirty="0" smtClean="0"/>
          </a:p>
          <a:p>
            <a:r>
              <a:rPr lang="en-US" dirty="0" smtClean="0"/>
              <a:t>Include </a:t>
            </a:r>
            <a:r>
              <a:rPr lang="en-US" dirty="0"/>
              <a:t>interesting parameters and selection criteria so that users can keep exploring and learning more about the data</a:t>
            </a:r>
          </a:p>
          <a:p>
            <a:endParaRPr lang="en-US" dirty="0" smtClean="0"/>
          </a:p>
          <a:p>
            <a:r>
              <a:rPr lang="en-US" dirty="0" smtClean="0"/>
              <a:t>Use D3.js and a source of mapping data (</a:t>
            </a:r>
            <a:r>
              <a:rPr lang="en-US" dirty="0" err="1" smtClean="0"/>
              <a:t>eg</a:t>
            </a:r>
            <a:r>
              <a:rPr lang="en-US" dirty="0" smtClean="0"/>
              <a:t>. Google Map API)</a:t>
            </a:r>
          </a:p>
          <a:p>
            <a:endParaRPr lang="en-US" dirty="0"/>
          </a:p>
          <a:p>
            <a:r>
              <a:rPr lang="en-US" altLang="zh-CN" dirty="0" smtClean="0"/>
              <a:t>Example doing something awesome like this: 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://youtui.be/</a:t>
            </a:r>
            <a:r>
              <a:rPr lang="en-US" altLang="zh-CN" dirty="0" smtClean="0">
                <a:hlinkClick r:id="rId2"/>
              </a:rPr>
              <a:t>5rolDK2V7s8</a:t>
            </a:r>
            <a:endParaRPr lang="en-US" altLang="zh-CN" dirty="0" smtClean="0"/>
          </a:p>
          <a:p>
            <a:pPr marL="114300" indent="0">
              <a:buNone/>
            </a:pPr>
            <a:endParaRPr lang="en-US" altLang="zh-CN" dirty="0"/>
          </a:p>
          <a:p>
            <a:endParaRPr lang="en-US" dirty="0"/>
          </a:p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5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2937"/>
            <a:ext cx="7620000" cy="20252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Dataset by Microsoft Research Center: </a:t>
            </a:r>
            <a:r>
              <a:rPr lang="en-US" u="sng" dirty="0">
                <a:hlinkClick r:id="rId2"/>
              </a:rPr>
              <a:t>http://research.microsoft.com/en-us/downloads/b16d359d-d164-469e-9fd4-daa38f2b2e13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endParaRPr lang="en-HK" dirty="0" smtClean="0"/>
          </a:p>
          <a:p>
            <a:r>
              <a:rPr lang="en-US" dirty="0" smtClean="0"/>
              <a:t>Tracks </a:t>
            </a:r>
            <a:r>
              <a:rPr lang="en-US" dirty="0"/>
              <a:t>176 individuals for a period of 4 years, covering distances of 1,251,654 </a:t>
            </a:r>
            <a:r>
              <a:rPr lang="en-US" dirty="0" smtClean="0"/>
              <a:t>km</a:t>
            </a:r>
            <a:endParaRPr lang="en-HK" dirty="0" smtClean="0"/>
          </a:p>
          <a:p>
            <a:endParaRPr lang="en-HK" dirty="0" smtClean="0"/>
          </a:p>
          <a:p>
            <a:r>
              <a:rPr lang="en-HK" dirty="0" smtClean="0"/>
              <a:t>Includes interesting labeled data by those individuals that include </a:t>
            </a:r>
            <a:r>
              <a:rPr lang="en-US" dirty="0"/>
              <a:t>shopping, sightseeing, dining, hiking</a:t>
            </a:r>
            <a:r>
              <a:rPr lang="en-US" dirty="0" smtClean="0"/>
              <a:t>, cycling</a:t>
            </a:r>
            <a:r>
              <a:rPr lang="en-HK" dirty="0" smtClean="0"/>
              <a:t>, as well as their transportation method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User Guide-1.2.pdf (page 1 of 4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46" y="3375367"/>
            <a:ext cx="8063039" cy="348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9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15" y="1297758"/>
            <a:ext cx="7276351" cy="545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85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81</TotalTime>
  <Words>178</Words>
  <Application>Microsoft Macintosh PowerPoint</Application>
  <PresentationFormat>On-screen Show (4:3)</PresentationFormat>
  <Paragraphs>29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Adjacency</vt:lpstr>
      <vt:lpstr>W209 Project Proposal: Geo-Tracking Visualization App with D3.js </vt:lpstr>
      <vt:lpstr>Objectives</vt:lpstr>
      <vt:lpstr>Dataset</vt:lpstr>
      <vt:lpstr>Wireframe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W209 – Final Project Proposal: User GPS Tracking App</dc:title>
  <dc:creator>Arthur Mak</dc:creator>
  <cp:lastModifiedBy>Arthur Mak</cp:lastModifiedBy>
  <cp:revision>11</cp:revision>
  <dcterms:created xsi:type="dcterms:W3CDTF">2015-09-11T11:03:20Z</dcterms:created>
  <dcterms:modified xsi:type="dcterms:W3CDTF">2015-09-16T01:58:31Z</dcterms:modified>
</cp:coreProperties>
</file>