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99FF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4660"/>
  </p:normalViewPr>
  <p:slideViewPr>
    <p:cSldViewPr>
      <p:cViewPr>
        <p:scale>
          <a:sx n="150" d="100"/>
          <a:sy n="150" d="100"/>
        </p:scale>
        <p:origin x="403" y="10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2014/11/20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Can 3"/>
          <p:cNvSpPr/>
          <p:nvPr/>
        </p:nvSpPr>
        <p:spPr>
          <a:xfrm>
            <a:off x="1754167" y="1988840"/>
            <a:ext cx="595107" cy="2016224"/>
          </a:xfrm>
          <a:prstGeom prst="ca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Can 4"/>
          <p:cNvSpPr/>
          <p:nvPr/>
        </p:nvSpPr>
        <p:spPr>
          <a:xfrm>
            <a:off x="3194327" y="1988840"/>
            <a:ext cx="595107" cy="2016224"/>
          </a:xfrm>
          <a:prstGeom prst="can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Oval 5"/>
          <p:cNvSpPr/>
          <p:nvPr/>
        </p:nvSpPr>
        <p:spPr>
          <a:xfrm>
            <a:off x="2627784" y="2060848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kumimoji="1" lang="ja-JP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07704" y="2492896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kumimoji="1" lang="ja-JP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07704" y="2780928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1" lang="ja-JP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907704" y="3068960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kumimoji="1" lang="ja-JP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07704" y="3356992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1" lang="ja-JP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07704" y="3645024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kumimoji="1" lang="ja-JP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47864" y="2204864"/>
            <a:ext cx="288032" cy="288032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kumimoji="1" lang="ja-JP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47864" y="2492896"/>
            <a:ext cx="288032" cy="288032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1" lang="ja-JP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47864" y="2780928"/>
            <a:ext cx="288032" cy="288032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1" lang="ja-JP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347864" y="3068960"/>
            <a:ext cx="288032" cy="288032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kumimoji="1" lang="ja-JP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47864" y="3356992"/>
            <a:ext cx="288032" cy="288032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kumimoji="1" lang="ja-JP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347864" y="3645024"/>
            <a:ext cx="288032" cy="288032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kumimoji="1" lang="ja-JP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02793" y="2207702"/>
            <a:ext cx="282356" cy="282356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kumimoji="1" lang="ja-JP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Curved Connector 19"/>
          <p:cNvCxnSpPr>
            <a:stCxn id="18" idx="0"/>
            <a:endCxn id="6" idx="0"/>
          </p:cNvCxnSpPr>
          <p:nvPr/>
        </p:nvCxnSpPr>
        <p:spPr>
          <a:xfrm rot="5400000" flipH="1" flipV="1">
            <a:off x="2334458" y="1770361"/>
            <a:ext cx="146854" cy="727829"/>
          </a:xfrm>
          <a:prstGeom prst="curvedConnector3">
            <a:avLst>
              <a:gd name="adj1" fmla="val 255665"/>
            </a:avLst>
          </a:prstGeom>
          <a:ln w="2540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73147" y="3962291"/>
            <a:ext cx="95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文字列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27168" y="3962291"/>
            <a:ext cx="95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文字列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09524" y="2364378"/>
            <a:ext cx="71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rgbClr val="0070C0"/>
                </a:solidFill>
              </a:rPr>
              <a:t>スルー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26" name="Can 25"/>
          <p:cNvSpPr/>
          <p:nvPr/>
        </p:nvSpPr>
        <p:spPr>
          <a:xfrm>
            <a:off x="4624502" y="1981091"/>
            <a:ext cx="595107" cy="2016224"/>
          </a:xfrm>
          <a:prstGeom prst="ca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Can 26"/>
          <p:cNvSpPr/>
          <p:nvPr/>
        </p:nvSpPr>
        <p:spPr>
          <a:xfrm>
            <a:off x="6064662" y="1981091"/>
            <a:ext cx="595107" cy="2016224"/>
          </a:xfrm>
          <a:prstGeom prst="can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Oval 27"/>
          <p:cNvSpPr/>
          <p:nvPr/>
        </p:nvSpPr>
        <p:spPr>
          <a:xfrm>
            <a:off x="5364088" y="2492896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1" lang="ja-JP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4778039" y="3637275"/>
            <a:ext cx="288032" cy="288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kumimoji="1" lang="ja-JP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652120" y="2492896"/>
            <a:ext cx="288032" cy="288032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1" lang="ja-JP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218199" y="2773179"/>
            <a:ext cx="288032" cy="288032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1" lang="ja-JP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218199" y="3061211"/>
            <a:ext cx="288032" cy="288032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kumimoji="1" lang="ja-JP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218199" y="3349243"/>
            <a:ext cx="288032" cy="288032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kumimoji="1" lang="ja-JP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218199" y="3637275"/>
            <a:ext cx="288032" cy="288032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kumimoji="1" lang="ja-JP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773128" y="3362668"/>
            <a:ext cx="282356" cy="282356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kumimoji="1" lang="ja-JP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Curved Connector 40"/>
          <p:cNvCxnSpPr>
            <a:stCxn id="40" idx="0"/>
            <a:endCxn id="28" idx="0"/>
          </p:cNvCxnSpPr>
          <p:nvPr/>
        </p:nvCxnSpPr>
        <p:spPr>
          <a:xfrm rot="5400000" flipH="1" flipV="1">
            <a:off x="4776319" y="2630883"/>
            <a:ext cx="869772" cy="593798"/>
          </a:xfrm>
          <a:prstGeom prst="curvedConnector3">
            <a:avLst>
              <a:gd name="adj1" fmla="val 126283"/>
            </a:avLst>
          </a:prstGeom>
          <a:ln w="2540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43482" y="3954542"/>
            <a:ext cx="95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文字列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97503" y="3954542"/>
            <a:ext cx="95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文字列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6218362" y="2492896"/>
            <a:ext cx="282356" cy="282356"/>
          </a:xfrm>
          <a:prstGeom prst="ellipse">
            <a:avLst/>
          </a:prstGeom>
          <a:noFill/>
          <a:ln>
            <a:solidFill>
              <a:srgbClr val="FF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kumimoji="1" lang="ja-JP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Curved Connector 45"/>
          <p:cNvCxnSpPr>
            <a:stCxn id="45" idx="0"/>
            <a:endCxn id="35" idx="0"/>
          </p:cNvCxnSpPr>
          <p:nvPr/>
        </p:nvCxnSpPr>
        <p:spPr>
          <a:xfrm rot="16200000" flipV="1">
            <a:off x="6077838" y="2211194"/>
            <a:ext cx="12700" cy="563404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6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59498" y="2780928"/>
            <a:ext cx="866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rgbClr val="00B050"/>
                </a:solidFill>
              </a:rPr>
              <a:t>マッチ</a:t>
            </a:r>
            <a:r>
              <a:rPr lang="ja-JP" altLang="en-US" sz="1400" b="1" dirty="0">
                <a:solidFill>
                  <a:srgbClr val="00B050"/>
                </a:solidFill>
              </a:rPr>
              <a:t>！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9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42538"/>
              </p:ext>
            </p:extLst>
          </p:nvPr>
        </p:nvGraphicFramePr>
        <p:xfrm>
          <a:off x="683952" y="1628800"/>
          <a:ext cx="3744000" cy="3456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kumimoji="1" lang="ja-JP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kumimoji="1" lang="ja-JP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kumimoji="1" lang="ja-JP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0070C0"/>
                          </a:solidFill>
                        </a:rPr>
                        <a:t>D</a:t>
                      </a:r>
                      <a:endParaRPr kumimoji="1" lang="ja-JP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kumimoji="1" lang="ja-JP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kumimoji="1" lang="ja-JP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  <a:t>A</a:t>
                      </a:r>
                      <a:endParaRPr kumimoji="1"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  <a:t>C</a:t>
                      </a:r>
                      <a:endParaRPr kumimoji="1"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  <a:t>C</a:t>
                      </a:r>
                      <a:endParaRPr kumimoji="1"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 smtClean="0">
                          <a:solidFill>
                            <a:srgbClr val="FF0066"/>
                          </a:solidFill>
                        </a:rPr>
                        <a:t>D</a:t>
                      </a:r>
                      <a:endParaRPr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 smtClean="0">
                          <a:solidFill>
                            <a:srgbClr val="FF0066"/>
                          </a:solidFill>
                        </a:rPr>
                        <a:t>E</a:t>
                      </a:r>
                      <a:endParaRPr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 smtClean="0">
                          <a:solidFill>
                            <a:srgbClr val="FF0066"/>
                          </a:solidFill>
                        </a:rPr>
                        <a:t>X</a:t>
                      </a:r>
                      <a:endParaRPr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504505" y="2281952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75417" y="2281952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41249" y="2281952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12161" y="2281952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77993" y="2281952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43825" y="2281952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83328" y="2399804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83328" y="2831852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83328" y="3263900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83328" y="3695948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383328" y="4127996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383328" y="4560044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503860" y="2707015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974772" y="2707015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40604" y="2707015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911516" y="2707015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377348" y="2707015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43180" y="2707015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503215" y="3132078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74127" y="3132078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39959" y="3132078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10871" y="3132078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76703" y="3132078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42535" y="3132078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502570" y="3557141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973482" y="3557141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439314" y="3557141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910226" y="3557141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376058" y="3557141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841890" y="3557141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501925" y="3982204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972837" y="3982204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38669" y="3982204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909581" y="3982204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375413" y="3982204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841245" y="3982204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501280" y="4407267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72192" y="4407267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438024" y="4407267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908936" y="4407267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374768" y="4407267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40600" y="4407267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500635" y="4832330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971547" y="4832330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437379" y="4832330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908291" y="4832330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374123" y="4832330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839955" y="4832330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850936" y="2399680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850936" y="2831728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850936" y="3263776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850936" y="3695824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850936" y="4127872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850936" y="4559920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319432" y="2399680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319432" y="2831728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319432" y="3263776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319432" y="3695824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319432" y="4127872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319432" y="4559920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787928" y="2399680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787928" y="2831728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787928" y="3263776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787928" y="3695824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787928" y="4127872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787928" y="4559920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256424" y="2399680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256424" y="2831728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256424" y="3263776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256424" y="3695824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256424" y="4127872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256424" y="4559920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724920" y="2399680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724920" y="2831728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724920" y="3263776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724920" y="3695824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724920" y="4127872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3724920" y="4559920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193416" y="2399680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193416" y="2831728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193416" y="3263776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193416" y="3695824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193416" y="4127872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193416" y="4559920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503934" y="2376861"/>
            <a:ext cx="260751" cy="25480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444121" y="2814153"/>
            <a:ext cx="260751" cy="25480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910736" y="3672281"/>
            <a:ext cx="260751" cy="25480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847833" y="4097392"/>
            <a:ext cx="260751" cy="25480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375145" y="3236041"/>
            <a:ext cx="260751" cy="25480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92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711937"/>
              </p:ext>
            </p:extLst>
          </p:nvPr>
        </p:nvGraphicFramePr>
        <p:xfrm>
          <a:off x="683952" y="1628800"/>
          <a:ext cx="3744000" cy="3456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kumimoji="1" lang="ja-JP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kumimoji="1" lang="ja-JP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kumimoji="1" lang="ja-JP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0070C0"/>
                          </a:solidFill>
                        </a:rPr>
                        <a:t>D</a:t>
                      </a:r>
                      <a:endParaRPr kumimoji="1" lang="ja-JP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kumimoji="1" lang="ja-JP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kumimoji="1" lang="ja-JP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  <a:t>A</a:t>
                      </a:r>
                      <a:endParaRPr kumimoji="1"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  <a:t>C</a:t>
                      </a:r>
                      <a:endParaRPr kumimoji="1"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  <a:t>C</a:t>
                      </a:r>
                      <a:endParaRPr kumimoji="1"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 smtClean="0">
                          <a:solidFill>
                            <a:srgbClr val="FF0066"/>
                          </a:solidFill>
                        </a:rPr>
                        <a:t>D</a:t>
                      </a:r>
                      <a:endParaRPr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 smtClean="0">
                          <a:solidFill>
                            <a:srgbClr val="FF0066"/>
                          </a:solidFill>
                        </a:rPr>
                        <a:t>E</a:t>
                      </a:r>
                      <a:endParaRPr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 smtClean="0">
                          <a:solidFill>
                            <a:srgbClr val="FF0066"/>
                          </a:solidFill>
                        </a:rPr>
                        <a:t>X</a:t>
                      </a:r>
                      <a:endParaRPr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504505" y="2281952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75417" y="2281952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41249" y="2281952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12161" y="2281952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77993" y="2281952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43825" y="2281952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83328" y="2399804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83328" y="2831852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83328" y="3263900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83328" y="3695948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383328" y="4127996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383328" y="4560044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974772" y="2707015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40604" y="2707015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911516" y="2707015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377348" y="2707015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43180" y="2707015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74127" y="3132078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10871" y="3132078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76703" y="3132078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42535" y="3132078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973482" y="3557141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910226" y="3557141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841890" y="3557141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972837" y="3982204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375413" y="3982204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841245" y="3982204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72192" y="4407267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374768" y="4407267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971547" y="4832330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374123" y="4832330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850936" y="2831728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850936" y="3263776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850936" y="3695824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850936" y="4127872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850936" y="4559920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319432" y="2831728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319432" y="3263776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319432" y="3695824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319432" y="4127872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319432" y="4559920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787928" y="3263776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787928" y="3695824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787928" y="4127872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787928" y="4559920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256424" y="3263776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256424" y="4127872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256424" y="4559920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724920" y="3695824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724920" y="4127872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3724920" y="4559920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193416" y="3695824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193416" y="4559920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503934" y="2376861"/>
            <a:ext cx="260751" cy="25480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444121" y="2814153"/>
            <a:ext cx="260751" cy="25480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910736" y="3672281"/>
            <a:ext cx="260751" cy="25480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847833" y="4097392"/>
            <a:ext cx="260751" cy="25480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375145" y="3236041"/>
            <a:ext cx="260751" cy="25480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6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69284"/>
              </p:ext>
            </p:extLst>
          </p:nvPr>
        </p:nvGraphicFramePr>
        <p:xfrm>
          <a:off x="683952" y="1628800"/>
          <a:ext cx="1548000" cy="144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68000"/>
                <a:gridCol w="540000"/>
                <a:gridCol w="540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kumimoji="1" lang="ja-JP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0</a:t>
                      </a:r>
                      <a:endParaRPr kumimoji="1" lang="ja-JP" alt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0</a:t>
                      </a:r>
                      <a:endParaRPr kumimoji="1" lang="ja-JP" altLang="en-US" sz="2000" dirty="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solidFill>
                            <a:srgbClr val="FF0066"/>
                          </a:solidFill>
                        </a:rPr>
                        <a:t>A</a:t>
                      </a:r>
                      <a:endParaRPr kumimoji="1" lang="ja-JP" altLang="en-US" sz="2000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0</a:t>
                      </a:r>
                      <a:endParaRPr kumimoji="1" lang="ja-JP" alt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solidFill>
                            <a:srgbClr val="00B050"/>
                          </a:solidFill>
                        </a:rPr>
                        <a:t> 1</a:t>
                      </a:r>
                      <a:endParaRPr kumimoji="1" lang="ja-JP" alt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523833" y="2386372"/>
            <a:ext cx="386562" cy="35706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503811" y="2445272"/>
            <a:ext cx="319265" cy="19953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b="1" dirty="0" smtClean="0"/>
              <a:t>+1</a:t>
            </a:r>
            <a:endParaRPr kumimoji="1" lang="ja-JP" altLang="en-US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47311"/>
              </p:ext>
            </p:extLst>
          </p:nvPr>
        </p:nvGraphicFramePr>
        <p:xfrm>
          <a:off x="683568" y="3573176"/>
          <a:ext cx="1548000" cy="144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68000"/>
                <a:gridCol w="540000"/>
                <a:gridCol w="540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kumimoji="1" lang="ja-JP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0</a:t>
                      </a:r>
                      <a:endParaRPr kumimoji="1" lang="ja-JP" alt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0</a:t>
                      </a:r>
                      <a:endParaRPr kumimoji="1" lang="ja-JP" altLang="en-US" sz="2000" dirty="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solidFill>
                            <a:srgbClr val="FF0066"/>
                          </a:solidFill>
                        </a:rPr>
                        <a:t>A</a:t>
                      </a:r>
                      <a:endParaRPr kumimoji="1" lang="ja-JP" altLang="en-US" sz="2000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0</a:t>
                      </a:r>
                      <a:endParaRPr kumimoji="1" lang="ja-JP" alt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2000" b="1" dirty="0" smtClean="0">
                          <a:solidFill>
                            <a:schemeClr val="tx1"/>
                          </a:solidFill>
                        </a:rPr>
                        <a:t>0?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413808" y="4399264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960662" y="4398883"/>
            <a:ext cx="0" cy="229488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567370" y="4258806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68619" y="4763244"/>
            <a:ext cx="26184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339752" y="2241312"/>
            <a:ext cx="1656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00B050"/>
                </a:solidFill>
              </a:rPr>
              <a:t>両方から同じ文字を</a:t>
            </a:r>
            <a:endParaRPr lang="en-US" altLang="ja-JP" sz="1200" b="1" dirty="0" smtClean="0">
              <a:solidFill>
                <a:srgbClr val="00B050"/>
              </a:solidFill>
            </a:endParaRPr>
          </a:p>
          <a:p>
            <a:r>
              <a:rPr lang="ja-JP" altLang="en-US" sz="1200" b="1" dirty="0" smtClean="0">
                <a:solidFill>
                  <a:srgbClr val="00B050"/>
                </a:solidFill>
              </a:rPr>
              <a:t>取り出して </a:t>
            </a:r>
            <a:r>
              <a:rPr lang="en-US" altLang="ja-JP" sz="1200" b="1" dirty="0" smtClean="0">
                <a:solidFill>
                  <a:srgbClr val="00B050"/>
                </a:solidFill>
              </a:rPr>
              <a:t>LCS </a:t>
            </a:r>
            <a:r>
              <a:rPr lang="ja-JP" altLang="en-US" sz="1200" b="1" dirty="0" smtClean="0">
                <a:solidFill>
                  <a:srgbClr val="00B050"/>
                </a:solidFill>
              </a:rPr>
              <a:t>として</a:t>
            </a:r>
            <a:r>
              <a:rPr lang="en-US" altLang="ja-JP" sz="1200" b="1" dirty="0" smtClean="0">
                <a:solidFill>
                  <a:srgbClr val="00B050"/>
                </a:solidFill>
              </a:rPr>
              <a:t/>
            </a:r>
            <a:br>
              <a:rPr lang="en-US" altLang="ja-JP" sz="1200" b="1" dirty="0" smtClean="0">
                <a:solidFill>
                  <a:srgbClr val="00B050"/>
                </a:solidFill>
              </a:rPr>
            </a:br>
            <a:r>
              <a:rPr lang="ja-JP" altLang="en-US" sz="1200" b="1" dirty="0" smtClean="0">
                <a:solidFill>
                  <a:srgbClr val="00B050"/>
                </a:solidFill>
              </a:rPr>
              <a:t>採用する</a:t>
            </a:r>
            <a:endParaRPr lang="ja-JP" altLang="en-U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04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181</Words>
  <Application>Microsoft Office PowerPoint</Application>
  <PresentationFormat>On-screen Show (4:3)</PresentationFormat>
  <Paragraphs>165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テーマ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Ohta, Masatoshi</dc:creator>
  <cp:lastModifiedBy>Ohta, Masatoshi</cp:lastModifiedBy>
  <cp:revision>14</cp:revision>
  <dcterms:created xsi:type="dcterms:W3CDTF">2014-11-20T08:46:10Z</dcterms:created>
  <dcterms:modified xsi:type="dcterms:W3CDTF">2014-11-20T12:57:42Z</dcterms:modified>
</cp:coreProperties>
</file>