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9E1"/>
    <a:srgbClr val="FF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7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2018/6/15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835696" y="1268760"/>
            <a:ext cx="1440160" cy="5760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≪</a:t>
            </a:r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boundary</a:t>
            </a:r>
            <a:r>
              <a:rPr kumimoji="1"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≫</a:t>
            </a:r>
            <a:endParaRPr kumimoji="1" lang="en-US" altLang="ja-JP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ja-JP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バウンダリクラス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835696" y="2420888"/>
            <a:ext cx="1440160" cy="5760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≪</a:t>
            </a:r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control</a:t>
            </a:r>
            <a:r>
              <a:rPr kumimoji="1"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≫</a:t>
            </a:r>
            <a:endParaRPr kumimoji="1" lang="en-US" altLang="ja-JP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ja-JP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コントロール</a:t>
            </a:r>
            <a:r>
              <a:rPr lang="ja-JP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クラス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835696" y="3573016"/>
            <a:ext cx="1440160" cy="576064"/>
          </a:xfrm>
          <a:prstGeom prst="rect">
            <a:avLst/>
          </a:prstGeom>
          <a:solidFill>
            <a:srgbClr val="FFF9E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≪</a:t>
            </a:r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entity</a:t>
            </a:r>
            <a:r>
              <a:rPr kumimoji="1"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≫</a:t>
            </a:r>
            <a:endParaRPr kumimoji="1" lang="en-US" altLang="ja-JP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エンティティクラス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411760" y="1700808"/>
            <a:ext cx="216024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4572000" y="1268760"/>
            <a:ext cx="1440160" cy="5760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≪</a:t>
            </a:r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boundary</a:t>
            </a:r>
            <a:r>
              <a:rPr kumimoji="1"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≫</a:t>
            </a:r>
            <a:endParaRPr kumimoji="1" lang="en-US" altLang="ja-JP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ja-JP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バウンダリクラス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499992" y="1700808"/>
            <a:ext cx="216024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2411760" y="2420888"/>
            <a:ext cx="216024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/>
          <p:cNvCxnSpPr>
            <a:stCxn id="12" idx="0"/>
            <a:endCxn id="9" idx="2"/>
          </p:cNvCxnSpPr>
          <p:nvPr/>
        </p:nvCxnSpPr>
        <p:spPr>
          <a:xfrm flipV="1">
            <a:off x="2519772" y="1844824"/>
            <a:ext cx="0" cy="57606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3131840" y="2420888"/>
            <a:ext cx="216024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矢印コネクタ 27"/>
          <p:cNvCxnSpPr>
            <a:stCxn id="10" idx="2"/>
            <a:endCxn id="26" idx="0"/>
          </p:cNvCxnSpPr>
          <p:nvPr/>
        </p:nvCxnSpPr>
        <p:spPr>
          <a:xfrm flipH="1">
            <a:off x="3239852" y="1844824"/>
            <a:ext cx="1368152" cy="57606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2267744" y="3573016"/>
            <a:ext cx="216024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2555776" y="3573016"/>
            <a:ext cx="216024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2555776" y="2852936"/>
            <a:ext cx="216024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2267744" y="2852936"/>
            <a:ext cx="216024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矢印コネクタ 34"/>
          <p:cNvCxnSpPr>
            <a:stCxn id="34" idx="2"/>
            <a:endCxn id="31" idx="0"/>
          </p:cNvCxnSpPr>
          <p:nvPr/>
        </p:nvCxnSpPr>
        <p:spPr>
          <a:xfrm>
            <a:off x="2375756" y="2996952"/>
            <a:ext cx="0" cy="57606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32" idx="0"/>
            <a:endCxn id="33" idx="2"/>
          </p:cNvCxnSpPr>
          <p:nvPr/>
        </p:nvCxnSpPr>
        <p:spPr>
          <a:xfrm flipV="1">
            <a:off x="2663788" y="2996952"/>
            <a:ext cx="0" cy="57606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>
            <a:off x="971600" y="2235344"/>
            <a:ext cx="57606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971600" y="3212976"/>
            <a:ext cx="57606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1043608" y="1988840"/>
            <a:ext cx="1440160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ja-JP" sz="1200" i="1" dirty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kumimoji="1" lang="en-US" altLang="ja-JP" sz="1200" i="1" dirty="0" smtClean="0">
                <a:solidFill>
                  <a:schemeClr val="bg1">
                    <a:lumMod val="50000"/>
                  </a:schemeClr>
                </a:solidFill>
              </a:rPr>
              <a:t>resentation layer</a:t>
            </a:r>
            <a:endParaRPr kumimoji="1" lang="ja-JP" altLang="en-US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043608" y="3182496"/>
            <a:ext cx="1440160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kumimoji="1" lang="en-US" altLang="ja-JP" sz="1200" i="1" dirty="0" smtClean="0">
                <a:solidFill>
                  <a:schemeClr val="bg1">
                    <a:lumMod val="50000"/>
                  </a:schemeClr>
                </a:solidFill>
              </a:rPr>
              <a:t>Domain layer</a:t>
            </a:r>
            <a:endParaRPr kumimoji="1" lang="ja-JP" altLang="en-US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627784" y="321297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 smtClean="0"/>
              <a:t>entity </a:t>
            </a:r>
            <a:r>
              <a:rPr kumimoji="1" lang="ja-JP" altLang="en-US" sz="900" dirty="0" smtClean="0"/>
              <a:t>が特定の </a:t>
            </a:r>
            <a:r>
              <a:rPr kumimoji="1" lang="en-US" altLang="ja-JP" sz="900" dirty="0" smtClean="0"/>
              <a:t>control </a:t>
            </a:r>
            <a:r>
              <a:rPr lang="ja-JP" altLang="en-US" sz="900" dirty="0" smtClean="0"/>
              <a:t>を意識するのは</a:t>
            </a:r>
            <a:r>
              <a:rPr lang="en-US" altLang="ja-JP" sz="900" dirty="0" smtClean="0"/>
              <a:t>NG</a:t>
            </a:r>
            <a:br>
              <a:rPr lang="en-US" altLang="ja-JP" sz="900" dirty="0" smtClean="0"/>
            </a:br>
            <a:r>
              <a:rPr lang="ja-JP" altLang="en-US" sz="900" dirty="0" smtClean="0"/>
              <a:t>抽象的なイベント通知</a:t>
            </a:r>
            <a:r>
              <a:rPr lang="ja-JP" altLang="en-US" sz="900" dirty="0"/>
              <a:t>なら</a:t>
            </a:r>
            <a:r>
              <a:rPr lang="ja-JP" altLang="en-US" sz="900" dirty="0" smtClean="0"/>
              <a:t> </a:t>
            </a:r>
            <a:r>
              <a:rPr lang="en-US" altLang="ja-JP" sz="900" dirty="0" smtClean="0"/>
              <a:t>OK</a:t>
            </a:r>
            <a:endParaRPr kumimoji="1" lang="ja-JP" altLang="en-US" sz="900" dirty="0" smtClean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3419872" y="1187460"/>
            <a:ext cx="12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 smtClean="0"/>
              <a:t>boundary </a:t>
            </a:r>
            <a:r>
              <a:rPr lang="ja-JP" altLang="en-US" sz="900" dirty="0" smtClean="0"/>
              <a:t>どうしの</a:t>
            </a:r>
            <a:r>
              <a:rPr lang="en-US" altLang="ja-JP" sz="900" dirty="0" smtClean="0"/>
              <a:t/>
            </a:r>
            <a:br>
              <a:rPr lang="en-US" altLang="ja-JP" sz="900" dirty="0" smtClean="0"/>
            </a:br>
            <a:r>
              <a:rPr lang="ja-JP" altLang="en-US" sz="900" dirty="0" smtClean="0"/>
              <a:t>関連は</a:t>
            </a:r>
            <a:r>
              <a:rPr lang="en-US" altLang="ja-JP" sz="900" dirty="0" smtClean="0"/>
              <a:t>NG</a:t>
            </a:r>
            <a:endParaRPr kumimoji="1" lang="ja-JP" altLang="en-US" sz="900" dirty="0" smtClean="0"/>
          </a:p>
        </p:txBody>
      </p:sp>
      <p:cxnSp>
        <p:nvCxnSpPr>
          <p:cNvPr id="53" name="直線矢印コネクタ 52"/>
          <p:cNvCxnSpPr/>
          <p:nvPr/>
        </p:nvCxnSpPr>
        <p:spPr>
          <a:xfrm>
            <a:off x="3275856" y="1628800"/>
            <a:ext cx="1296144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グループ化 65"/>
          <p:cNvGrpSpPr/>
          <p:nvPr/>
        </p:nvGrpSpPr>
        <p:grpSpPr>
          <a:xfrm>
            <a:off x="3861445" y="1556792"/>
            <a:ext cx="152400" cy="144016"/>
            <a:chOff x="3779912" y="1556792"/>
            <a:chExt cx="152400" cy="144016"/>
          </a:xfrm>
        </p:grpSpPr>
        <p:cxnSp>
          <p:nvCxnSpPr>
            <p:cNvPr id="57" name="直線コネクタ 56"/>
            <p:cNvCxnSpPr/>
            <p:nvPr/>
          </p:nvCxnSpPr>
          <p:spPr>
            <a:xfrm>
              <a:off x="3779912" y="1556792"/>
              <a:ext cx="152400" cy="14401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/>
            <p:cNvCxnSpPr/>
            <p:nvPr/>
          </p:nvCxnSpPr>
          <p:spPr>
            <a:xfrm flipH="1">
              <a:off x="3779912" y="1556792"/>
              <a:ext cx="152400" cy="14401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正方形/長方形 66"/>
          <p:cNvSpPr/>
          <p:nvPr/>
        </p:nvSpPr>
        <p:spPr>
          <a:xfrm>
            <a:off x="4572000" y="2420888"/>
            <a:ext cx="1440160" cy="5760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≪</a:t>
            </a:r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control</a:t>
            </a:r>
            <a:r>
              <a:rPr kumimoji="1"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≫</a:t>
            </a:r>
            <a:endParaRPr kumimoji="1" lang="en-US" altLang="ja-JP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ja-JP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コントロール</a:t>
            </a:r>
            <a:r>
              <a:rPr lang="ja-JP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クラス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5220072" y="1700808"/>
            <a:ext cx="216024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/>
          <p:cNvSpPr/>
          <p:nvPr/>
        </p:nvSpPr>
        <p:spPr>
          <a:xfrm>
            <a:off x="5220072" y="2420888"/>
            <a:ext cx="216024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1" name="直線矢印コネクタ 70"/>
          <p:cNvCxnSpPr>
            <a:stCxn id="70" idx="0"/>
            <a:endCxn id="69" idx="2"/>
          </p:cNvCxnSpPr>
          <p:nvPr/>
        </p:nvCxnSpPr>
        <p:spPr>
          <a:xfrm flipV="1">
            <a:off x="5328084" y="1844824"/>
            <a:ext cx="0" cy="57606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正方形/長方形 71"/>
          <p:cNvSpPr/>
          <p:nvPr/>
        </p:nvSpPr>
        <p:spPr>
          <a:xfrm>
            <a:off x="3131840" y="1700808"/>
            <a:ext cx="216024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3" name="直線矢印コネクタ 72"/>
          <p:cNvCxnSpPr>
            <a:stCxn id="72" idx="2"/>
            <a:endCxn id="76" idx="0"/>
          </p:cNvCxnSpPr>
          <p:nvPr/>
        </p:nvCxnSpPr>
        <p:spPr>
          <a:xfrm>
            <a:off x="3239852" y="1844824"/>
            <a:ext cx="1368152" cy="57606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/>
          <p:cNvSpPr/>
          <p:nvPr/>
        </p:nvSpPr>
        <p:spPr>
          <a:xfrm>
            <a:off x="4499992" y="2420888"/>
            <a:ext cx="216024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/>
        </p:nvSpPr>
        <p:spPr>
          <a:xfrm>
            <a:off x="4572000" y="3573016"/>
            <a:ext cx="1440160" cy="576064"/>
          </a:xfrm>
          <a:prstGeom prst="rect">
            <a:avLst/>
          </a:prstGeom>
          <a:solidFill>
            <a:srgbClr val="FFF9E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≪</a:t>
            </a:r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entity</a:t>
            </a:r>
            <a:r>
              <a:rPr kumimoji="1"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≫</a:t>
            </a:r>
            <a:endParaRPr kumimoji="1" lang="en-US" altLang="ja-JP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ja-JP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エンティティクラス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正方形/長方形 80"/>
          <p:cNvSpPr/>
          <p:nvPr/>
        </p:nvSpPr>
        <p:spPr>
          <a:xfrm>
            <a:off x="5076056" y="3573016"/>
            <a:ext cx="216024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/>
          <p:cNvSpPr/>
          <p:nvPr/>
        </p:nvSpPr>
        <p:spPr>
          <a:xfrm>
            <a:off x="5364088" y="3573016"/>
            <a:ext cx="216024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/>
          <p:nvPr/>
        </p:nvSpPr>
        <p:spPr>
          <a:xfrm>
            <a:off x="5364088" y="2852936"/>
            <a:ext cx="216024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/>
          <p:cNvSpPr/>
          <p:nvPr/>
        </p:nvSpPr>
        <p:spPr>
          <a:xfrm>
            <a:off x="5076056" y="2852936"/>
            <a:ext cx="216024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5" name="直線矢印コネクタ 84"/>
          <p:cNvCxnSpPr>
            <a:stCxn id="84" idx="2"/>
            <a:endCxn id="81" idx="0"/>
          </p:cNvCxnSpPr>
          <p:nvPr/>
        </p:nvCxnSpPr>
        <p:spPr>
          <a:xfrm>
            <a:off x="5184068" y="2996952"/>
            <a:ext cx="0" cy="57606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/>
          <p:cNvCxnSpPr>
            <a:stCxn id="82" idx="0"/>
            <a:endCxn id="83" idx="2"/>
          </p:cNvCxnSpPr>
          <p:nvPr/>
        </p:nvCxnSpPr>
        <p:spPr>
          <a:xfrm flipV="1">
            <a:off x="5472100" y="2996952"/>
            <a:ext cx="0" cy="57606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正方形/長方形 86"/>
          <p:cNvSpPr/>
          <p:nvPr/>
        </p:nvSpPr>
        <p:spPr>
          <a:xfrm>
            <a:off x="5796136" y="1700808"/>
            <a:ext cx="216024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正方形/長方形 87"/>
          <p:cNvSpPr/>
          <p:nvPr/>
        </p:nvSpPr>
        <p:spPr>
          <a:xfrm>
            <a:off x="5796136" y="3573016"/>
            <a:ext cx="216024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0" name="カギ線コネクタ 89"/>
          <p:cNvCxnSpPr>
            <a:stCxn id="87" idx="3"/>
            <a:endCxn id="88" idx="3"/>
          </p:cNvCxnSpPr>
          <p:nvPr/>
        </p:nvCxnSpPr>
        <p:spPr>
          <a:xfrm>
            <a:off x="6012160" y="1772816"/>
            <a:ext cx="12700" cy="1872208"/>
          </a:xfrm>
          <a:prstGeom prst="curvedConnector3">
            <a:avLst>
              <a:gd name="adj1" fmla="val 1800000"/>
            </a:avLst>
          </a:prstGeom>
          <a:ln>
            <a:solidFill>
              <a:schemeClr val="bg1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グループ化 90"/>
          <p:cNvGrpSpPr/>
          <p:nvPr/>
        </p:nvGrpSpPr>
        <p:grpSpPr>
          <a:xfrm>
            <a:off x="6165701" y="2617862"/>
            <a:ext cx="152400" cy="144016"/>
            <a:chOff x="3779912" y="1556792"/>
            <a:chExt cx="152400" cy="144016"/>
          </a:xfrm>
        </p:grpSpPr>
        <p:cxnSp>
          <p:nvCxnSpPr>
            <p:cNvPr id="92" name="直線コネクタ 91"/>
            <p:cNvCxnSpPr/>
            <p:nvPr/>
          </p:nvCxnSpPr>
          <p:spPr>
            <a:xfrm>
              <a:off x="3779912" y="1556792"/>
              <a:ext cx="152400" cy="14401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 flipH="1">
              <a:off x="3779912" y="1556792"/>
              <a:ext cx="152400" cy="14401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テキスト ボックス 49"/>
          <p:cNvSpPr txBox="1"/>
          <p:nvPr/>
        </p:nvSpPr>
        <p:spPr>
          <a:xfrm>
            <a:off x="6112743" y="2850436"/>
            <a:ext cx="595107" cy="415498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dirty="0" smtClean="0"/>
              <a:t>boundary </a:t>
            </a:r>
            <a:r>
              <a:rPr kumimoji="1" lang="ja-JP" altLang="en-US" sz="900" dirty="0" smtClean="0"/>
              <a:t>と</a:t>
            </a:r>
            <a:r>
              <a:rPr kumimoji="1" lang="en-US" altLang="ja-JP" sz="900" dirty="0" smtClean="0"/>
              <a:t/>
            </a:r>
            <a:br>
              <a:rPr kumimoji="1" lang="en-US" altLang="ja-JP" sz="900" dirty="0" smtClean="0"/>
            </a:br>
            <a:r>
              <a:rPr kumimoji="1" lang="en-US" altLang="ja-JP" sz="900" dirty="0" smtClean="0"/>
              <a:t>entity </a:t>
            </a:r>
            <a:r>
              <a:rPr lang="ja-JP" altLang="en-US" sz="900" dirty="0" smtClean="0"/>
              <a:t> の</a:t>
            </a:r>
            <a:r>
              <a:rPr lang="en-US" altLang="ja-JP" sz="900" dirty="0" smtClean="0"/>
              <a:t/>
            </a:r>
            <a:br>
              <a:rPr lang="en-US" altLang="ja-JP" sz="900" dirty="0" smtClean="0"/>
            </a:br>
            <a:r>
              <a:rPr lang="ja-JP" altLang="en-US" sz="900" dirty="0" smtClean="0"/>
              <a:t>関連は </a:t>
            </a:r>
            <a:r>
              <a:rPr lang="en-US" altLang="ja-JP" sz="900" dirty="0" smtClean="0"/>
              <a:t>NG</a:t>
            </a:r>
            <a:endParaRPr kumimoji="1" lang="ja-JP" altLang="en-US" sz="900" dirty="0" smtClean="0"/>
          </a:p>
        </p:txBody>
      </p:sp>
      <p:cxnSp>
        <p:nvCxnSpPr>
          <p:cNvPr id="94" name="直線矢印コネクタ 93"/>
          <p:cNvCxnSpPr>
            <a:stCxn id="80" idx="1"/>
            <a:endCxn id="7" idx="3"/>
          </p:cNvCxnSpPr>
          <p:nvPr/>
        </p:nvCxnSpPr>
        <p:spPr>
          <a:xfrm flipH="1">
            <a:off x="3275856" y="3861048"/>
            <a:ext cx="1296144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>
            <a:stCxn id="67" idx="1"/>
            <a:endCxn id="6" idx="3"/>
          </p:cNvCxnSpPr>
          <p:nvPr/>
        </p:nvCxnSpPr>
        <p:spPr>
          <a:xfrm flipH="1">
            <a:off x="3275856" y="2708920"/>
            <a:ext cx="1296144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グループ化 23"/>
          <p:cNvGrpSpPr/>
          <p:nvPr/>
        </p:nvGrpSpPr>
        <p:grpSpPr>
          <a:xfrm>
            <a:off x="2411760" y="5085184"/>
            <a:ext cx="504056" cy="432048"/>
            <a:chOff x="2411760" y="4869160"/>
            <a:chExt cx="504056" cy="432048"/>
          </a:xfrm>
        </p:grpSpPr>
        <p:sp>
          <p:nvSpPr>
            <p:cNvPr id="2" name="円/楕円 1"/>
            <p:cNvSpPr/>
            <p:nvPr/>
          </p:nvSpPr>
          <p:spPr>
            <a:xfrm>
              <a:off x="2483768" y="4869160"/>
              <a:ext cx="432048" cy="43204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" name="直線コネクタ 7"/>
            <p:cNvCxnSpPr/>
            <p:nvPr/>
          </p:nvCxnSpPr>
          <p:spPr>
            <a:xfrm>
              <a:off x="2411760" y="4869160"/>
              <a:ext cx="0" cy="432048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>
              <a:stCxn id="2" idx="2"/>
            </p:cNvCxnSpPr>
            <p:nvPr/>
          </p:nvCxnSpPr>
          <p:spPr>
            <a:xfrm flipH="1">
              <a:off x="2411760" y="5085184"/>
              <a:ext cx="72008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グループ化 22"/>
          <p:cNvGrpSpPr/>
          <p:nvPr/>
        </p:nvGrpSpPr>
        <p:grpSpPr>
          <a:xfrm>
            <a:off x="4860032" y="4869160"/>
            <a:ext cx="432048" cy="432048"/>
            <a:chOff x="4860032" y="4869160"/>
            <a:chExt cx="432048" cy="432048"/>
          </a:xfrm>
        </p:grpSpPr>
        <p:cxnSp>
          <p:nvCxnSpPr>
            <p:cNvPr id="58" name="直線コネクタ 57"/>
            <p:cNvCxnSpPr/>
            <p:nvPr/>
          </p:nvCxnSpPr>
          <p:spPr>
            <a:xfrm flipH="1">
              <a:off x="4860032" y="5301208"/>
              <a:ext cx="432048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円/楕円 60"/>
            <p:cNvSpPr/>
            <p:nvPr/>
          </p:nvSpPr>
          <p:spPr>
            <a:xfrm>
              <a:off x="4860032" y="4869160"/>
              <a:ext cx="432048" cy="432048"/>
            </a:xfrm>
            <a:prstGeom prst="ellipse">
              <a:avLst/>
            </a:prstGeom>
            <a:solidFill>
              <a:srgbClr val="FFF9E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2" name="グループ化 21"/>
          <p:cNvGrpSpPr/>
          <p:nvPr/>
        </p:nvGrpSpPr>
        <p:grpSpPr>
          <a:xfrm>
            <a:off x="3635896" y="4819038"/>
            <a:ext cx="432048" cy="482170"/>
            <a:chOff x="3635896" y="4819038"/>
            <a:chExt cx="432048" cy="482170"/>
          </a:xfrm>
        </p:grpSpPr>
        <p:sp>
          <p:nvSpPr>
            <p:cNvPr id="64" name="円/楕円 63"/>
            <p:cNvSpPr/>
            <p:nvPr/>
          </p:nvSpPr>
          <p:spPr>
            <a:xfrm>
              <a:off x="3635896" y="4869160"/>
              <a:ext cx="432048" cy="43204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0" name="直線コネクタ 19"/>
            <p:cNvCxnSpPr/>
            <p:nvPr/>
          </p:nvCxnSpPr>
          <p:spPr>
            <a:xfrm flipV="1">
              <a:off x="3835211" y="4819038"/>
              <a:ext cx="105427" cy="49183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コネクタ 67"/>
            <p:cNvCxnSpPr/>
            <p:nvPr/>
          </p:nvCxnSpPr>
          <p:spPr>
            <a:xfrm>
              <a:off x="3835211" y="4870100"/>
              <a:ext cx="105427" cy="49183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グループ化 73"/>
          <p:cNvGrpSpPr/>
          <p:nvPr/>
        </p:nvGrpSpPr>
        <p:grpSpPr>
          <a:xfrm>
            <a:off x="3635896" y="5589240"/>
            <a:ext cx="432048" cy="482170"/>
            <a:chOff x="3635896" y="4819038"/>
            <a:chExt cx="432048" cy="482170"/>
          </a:xfrm>
        </p:grpSpPr>
        <p:sp>
          <p:nvSpPr>
            <p:cNvPr id="75" name="円/楕円 74"/>
            <p:cNvSpPr/>
            <p:nvPr/>
          </p:nvSpPr>
          <p:spPr>
            <a:xfrm>
              <a:off x="3635896" y="4869160"/>
              <a:ext cx="432048" cy="43204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77" name="直線コネクタ 76"/>
            <p:cNvCxnSpPr/>
            <p:nvPr/>
          </p:nvCxnSpPr>
          <p:spPr>
            <a:xfrm flipV="1">
              <a:off x="3835211" y="4819038"/>
              <a:ext cx="105427" cy="49183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/>
            <p:cNvCxnSpPr/>
            <p:nvPr/>
          </p:nvCxnSpPr>
          <p:spPr>
            <a:xfrm>
              <a:off x="3835211" y="4870100"/>
              <a:ext cx="105427" cy="49183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グループ化 78"/>
          <p:cNvGrpSpPr/>
          <p:nvPr/>
        </p:nvGrpSpPr>
        <p:grpSpPr>
          <a:xfrm>
            <a:off x="3635896" y="6331206"/>
            <a:ext cx="432048" cy="482170"/>
            <a:chOff x="3635896" y="4819038"/>
            <a:chExt cx="432048" cy="482170"/>
          </a:xfrm>
        </p:grpSpPr>
        <p:sp>
          <p:nvSpPr>
            <p:cNvPr id="89" name="円/楕円 88"/>
            <p:cNvSpPr/>
            <p:nvPr/>
          </p:nvSpPr>
          <p:spPr>
            <a:xfrm>
              <a:off x="3635896" y="4869160"/>
              <a:ext cx="432048" cy="43204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95" name="直線コネクタ 94"/>
            <p:cNvCxnSpPr/>
            <p:nvPr/>
          </p:nvCxnSpPr>
          <p:spPr>
            <a:xfrm flipV="1">
              <a:off x="3835211" y="4819038"/>
              <a:ext cx="105427" cy="49183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コネクタ 95"/>
            <p:cNvCxnSpPr/>
            <p:nvPr/>
          </p:nvCxnSpPr>
          <p:spPr>
            <a:xfrm>
              <a:off x="3835211" y="4870100"/>
              <a:ext cx="105427" cy="49183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グループ化 97"/>
          <p:cNvGrpSpPr/>
          <p:nvPr/>
        </p:nvGrpSpPr>
        <p:grpSpPr>
          <a:xfrm>
            <a:off x="4860032" y="5635848"/>
            <a:ext cx="432048" cy="432048"/>
            <a:chOff x="4860032" y="4869160"/>
            <a:chExt cx="432048" cy="432048"/>
          </a:xfrm>
        </p:grpSpPr>
        <p:cxnSp>
          <p:nvCxnSpPr>
            <p:cNvPr id="99" name="直線コネクタ 98"/>
            <p:cNvCxnSpPr/>
            <p:nvPr/>
          </p:nvCxnSpPr>
          <p:spPr>
            <a:xfrm flipH="1">
              <a:off x="4860032" y="5301208"/>
              <a:ext cx="432048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円/楕円 99"/>
            <p:cNvSpPr/>
            <p:nvPr/>
          </p:nvSpPr>
          <p:spPr>
            <a:xfrm>
              <a:off x="4860032" y="4869160"/>
              <a:ext cx="432048" cy="432048"/>
            </a:xfrm>
            <a:prstGeom prst="ellipse">
              <a:avLst/>
            </a:prstGeom>
            <a:solidFill>
              <a:srgbClr val="FFF9E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1" name="グループ化 100"/>
          <p:cNvGrpSpPr/>
          <p:nvPr/>
        </p:nvGrpSpPr>
        <p:grpSpPr>
          <a:xfrm>
            <a:off x="4860032" y="6381328"/>
            <a:ext cx="432048" cy="432048"/>
            <a:chOff x="4860032" y="4869160"/>
            <a:chExt cx="432048" cy="432048"/>
          </a:xfrm>
        </p:grpSpPr>
        <p:cxnSp>
          <p:nvCxnSpPr>
            <p:cNvPr id="102" name="直線コネクタ 101"/>
            <p:cNvCxnSpPr/>
            <p:nvPr/>
          </p:nvCxnSpPr>
          <p:spPr>
            <a:xfrm flipH="1">
              <a:off x="4860032" y="5301208"/>
              <a:ext cx="432048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円/楕円 102"/>
            <p:cNvSpPr/>
            <p:nvPr/>
          </p:nvSpPr>
          <p:spPr>
            <a:xfrm>
              <a:off x="4860032" y="4869160"/>
              <a:ext cx="432048" cy="432048"/>
            </a:xfrm>
            <a:prstGeom prst="ellipse">
              <a:avLst/>
            </a:prstGeom>
            <a:solidFill>
              <a:srgbClr val="FFF9E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27" name="直線コネクタ 26"/>
          <p:cNvCxnSpPr>
            <a:stCxn id="64" idx="6"/>
            <a:endCxn id="61" idx="2"/>
          </p:cNvCxnSpPr>
          <p:nvPr/>
        </p:nvCxnSpPr>
        <p:spPr>
          <a:xfrm>
            <a:off x="4103948" y="5085184"/>
            <a:ext cx="7200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>
            <a:stCxn id="64" idx="5"/>
            <a:endCxn id="100" idx="1"/>
          </p:cNvCxnSpPr>
          <p:nvPr/>
        </p:nvCxnSpPr>
        <p:spPr>
          <a:xfrm>
            <a:off x="4046428" y="5237936"/>
            <a:ext cx="835120" cy="46118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75" idx="6"/>
            <a:endCxn id="100" idx="2"/>
          </p:cNvCxnSpPr>
          <p:nvPr/>
        </p:nvCxnSpPr>
        <p:spPr>
          <a:xfrm flipV="1">
            <a:off x="4103948" y="5851872"/>
            <a:ext cx="720080" cy="351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/>
          <p:cNvCxnSpPr>
            <a:stCxn id="89" idx="6"/>
            <a:endCxn id="103" idx="2"/>
          </p:cNvCxnSpPr>
          <p:nvPr/>
        </p:nvCxnSpPr>
        <p:spPr>
          <a:xfrm>
            <a:off x="4103948" y="6597352"/>
            <a:ext cx="7200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stCxn id="64" idx="4"/>
            <a:endCxn id="75" idx="0"/>
          </p:cNvCxnSpPr>
          <p:nvPr/>
        </p:nvCxnSpPr>
        <p:spPr>
          <a:xfrm>
            <a:off x="3851920" y="5343255"/>
            <a:ext cx="0" cy="25406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/>
          <p:cNvCxnSpPr>
            <a:stCxn id="75" idx="4"/>
            <a:endCxn id="89" idx="0"/>
          </p:cNvCxnSpPr>
          <p:nvPr/>
        </p:nvCxnSpPr>
        <p:spPr>
          <a:xfrm>
            <a:off x="3851920" y="6109946"/>
            <a:ext cx="0" cy="23284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グループ化 108"/>
          <p:cNvGrpSpPr/>
          <p:nvPr/>
        </p:nvGrpSpPr>
        <p:grpSpPr>
          <a:xfrm>
            <a:off x="2411760" y="6021288"/>
            <a:ext cx="504056" cy="432048"/>
            <a:chOff x="2411760" y="4869160"/>
            <a:chExt cx="504056" cy="432048"/>
          </a:xfrm>
        </p:grpSpPr>
        <p:sp>
          <p:nvSpPr>
            <p:cNvPr id="110" name="円/楕円 109"/>
            <p:cNvSpPr/>
            <p:nvPr/>
          </p:nvSpPr>
          <p:spPr>
            <a:xfrm>
              <a:off x="2483768" y="4869160"/>
              <a:ext cx="432048" cy="43204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1" name="直線コネクタ 110"/>
            <p:cNvCxnSpPr/>
            <p:nvPr/>
          </p:nvCxnSpPr>
          <p:spPr>
            <a:xfrm>
              <a:off x="2411760" y="4869160"/>
              <a:ext cx="0" cy="432048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/>
            <p:cNvCxnSpPr>
              <a:stCxn id="110" idx="2"/>
            </p:cNvCxnSpPr>
            <p:nvPr/>
          </p:nvCxnSpPr>
          <p:spPr>
            <a:xfrm flipH="1">
              <a:off x="2411760" y="5085184"/>
              <a:ext cx="72008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直線コネクタ 112"/>
          <p:cNvCxnSpPr/>
          <p:nvPr/>
        </p:nvCxnSpPr>
        <p:spPr>
          <a:xfrm flipV="1">
            <a:off x="2948547" y="5114054"/>
            <a:ext cx="654618" cy="19638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/>
          <p:cNvCxnSpPr/>
          <p:nvPr/>
        </p:nvCxnSpPr>
        <p:spPr>
          <a:xfrm>
            <a:off x="2948547" y="6262205"/>
            <a:ext cx="654618" cy="29755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円/楕円 114"/>
          <p:cNvSpPr/>
          <p:nvPr/>
        </p:nvSpPr>
        <p:spPr>
          <a:xfrm>
            <a:off x="1288207" y="5469860"/>
            <a:ext cx="243880" cy="243880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6" name="直線コネクタ 115"/>
          <p:cNvCxnSpPr/>
          <p:nvPr/>
        </p:nvCxnSpPr>
        <p:spPr>
          <a:xfrm>
            <a:off x="1288207" y="5804293"/>
            <a:ext cx="24388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コネクタ 118"/>
          <p:cNvCxnSpPr/>
          <p:nvPr/>
        </p:nvCxnSpPr>
        <p:spPr>
          <a:xfrm flipV="1">
            <a:off x="1410147" y="5712373"/>
            <a:ext cx="0" cy="19488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コネクタ 121"/>
          <p:cNvCxnSpPr/>
          <p:nvPr/>
        </p:nvCxnSpPr>
        <p:spPr>
          <a:xfrm flipH="1" flipV="1">
            <a:off x="1410147" y="5901656"/>
            <a:ext cx="121940" cy="144015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/>
          <p:nvPr/>
        </p:nvCxnSpPr>
        <p:spPr>
          <a:xfrm flipV="1">
            <a:off x="1288207" y="5900116"/>
            <a:ext cx="121940" cy="145555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/>
          <p:cNvCxnSpPr/>
          <p:nvPr/>
        </p:nvCxnSpPr>
        <p:spPr>
          <a:xfrm>
            <a:off x="1619672" y="5842902"/>
            <a:ext cx="654618" cy="29755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/>
          <p:cNvCxnSpPr/>
          <p:nvPr/>
        </p:nvCxnSpPr>
        <p:spPr>
          <a:xfrm flipV="1">
            <a:off x="1638722" y="5416652"/>
            <a:ext cx="654618" cy="29755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正方形/長方形 130"/>
          <p:cNvSpPr/>
          <p:nvPr/>
        </p:nvSpPr>
        <p:spPr>
          <a:xfrm>
            <a:off x="3457972" y="4365104"/>
            <a:ext cx="777200" cy="486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control</a:t>
            </a:r>
            <a:b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endParaRPr lang="ja-JP" altLang="en-US" sz="1600" dirty="0"/>
          </a:p>
        </p:txBody>
      </p:sp>
      <p:sp>
        <p:nvSpPr>
          <p:cNvPr id="132" name="正方形/長方形 131"/>
          <p:cNvSpPr/>
          <p:nvPr/>
        </p:nvSpPr>
        <p:spPr>
          <a:xfrm>
            <a:off x="4726981" y="4365104"/>
            <a:ext cx="708848" cy="491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entity</a:t>
            </a:r>
            <a:b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endParaRPr lang="ja-JP" altLang="en-US" sz="1600" dirty="0"/>
          </a:p>
        </p:txBody>
      </p:sp>
      <p:sp>
        <p:nvSpPr>
          <p:cNvPr id="133" name="正方形/長方形 132"/>
          <p:cNvSpPr/>
          <p:nvPr/>
        </p:nvSpPr>
        <p:spPr>
          <a:xfrm>
            <a:off x="2226180" y="4365104"/>
            <a:ext cx="987193" cy="486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boundary</a:t>
            </a:r>
            <a:b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49507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 w="12700">
          <a:solidFill>
            <a:schemeClr val="tx1">
              <a:lumMod val="75000"/>
              <a:lumOff val="25000"/>
            </a:schemeClr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>
              <a:lumMod val="75000"/>
              <a:lumOff val="2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kumimoji="1" sz="1200" i="1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47</Words>
  <Application>Microsoft Office PowerPoint</Application>
  <PresentationFormat>画面に合わせる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Ohta, Masatoshi (SVP)</dc:creator>
  <cp:lastModifiedBy> </cp:lastModifiedBy>
  <cp:revision>20</cp:revision>
  <dcterms:created xsi:type="dcterms:W3CDTF">2018-06-15T08:07:18Z</dcterms:created>
  <dcterms:modified xsi:type="dcterms:W3CDTF">2018-06-15T10:48:55Z</dcterms:modified>
</cp:coreProperties>
</file>