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8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C4198-6C1F-4393-9DAF-8D59F6039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BA294E-ADEC-4A71-B191-FF49BE0B2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8C3F2C-675E-4EFD-9634-3C0DF88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81B-DFA3-4F18-88E5-5941D4E2F120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ADA00E-0D0E-4440-8875-3A7A5B19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FB089E-838B-4542-A048-A5ADF9D0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DCA5-4595-4811-82BE-8600517E3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82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9562F-C356-4CB7-A07C-A55AFCB3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831A48-DB46-4632-9D6A-76B016B3F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CB8935-17AC-4E76-847B-28DA74CE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81B-DFA3-4F18-88E5-5941D4E2F120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4F247-7214-4F50-8AE0-81FBBF21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C90461-F2F2-424A-B589-48DC50D3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DCA5-4595-4811-82BE-8600517E3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74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0C79BC-D044-40C9-8768-239347628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90BD2-82FB-4B5E-BE10-166DDC19E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496A1B-26B6-4636-94EB-32C5E96B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81B-DFA3-4F18-88E5-5941D4E2F120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493BDD-122E-4382-858E-418F7381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16EC4A-DA84-42E1-AE61-8C9DF9D1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DCA5-4595-4811-82BE-8600517E3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51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5107D-685F-4EA1-9322-FB5D2CA5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2FD19A-4F09-48E1-8894-77D54121F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443EC9-57CB-48DB-9624-42372D7E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81B-DFA3-4F18-88E5-5941D4E2F120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D95E6E-3843-49BE-A752-0E6441D5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B095D-CFE5-43E3-8A43-C3F0BDC9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DCA5-4595-4811-82BE-8600517E3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72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1C6695-9B83-421B-9D67-36645CA9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61E39D-CEE6-479C-B832-DC4D0CEF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9FD0DE-D12D-45C8-AE63-5C84C8F4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81B-DFA3-4F18-88E5-5941D4E2F120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7E1C65-8208-40CA-9387-C71F3D8B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B09727-91B4-4AE7-93C7-087DF3B1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DCA5-4595-4811-82BE-8600517E3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66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D2AFC-F03A-464E-BD1D-F92812CE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F5268E-DEB6-4A1D-8F2B-5D2F1BE52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E7CD92-1410-4462-BAD1-3AE68DBAC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E08BAD-0746-4F53-A0D4-29F11B60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81B-DFA3-4F18-88E5-5941D4E2F120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8EBA20-4F99-407B-9F41-D6399EED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E89AA4-B2B0-4712-8B7E-E4349D05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DCA5-4595-4811-82BE-8600517E3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66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898D4-89CA-43E8-8983-413C3633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056C56-D1D4-4B20-924E-21586CB6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EE8C6F-56DA-4936-BDAB-D7863887B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8E0DC9-1ED3-4661-BD33-FA39C7CC4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06B054-7639-4B70-80C4-3AB63E6CA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157566-83D4-4B32-BE4C-8B4C923B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81B-DFA3-4F18-88E5-5941D4E2F120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607322-3ECC-47D5-94BF-21862481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37AAFD-8EFB-4E94-91CB-82D38AF2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DCA5-4595-4811-82BE-8600517E3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79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22A79-AE26-4282-8179-A44B63F2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4830AC-514E-4DF2-BE79-4FCDDE54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81B-DFA3-4F18-88E5-5941D4E2F120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FD4283-E5CD-404C-9BD2-9D8B2ADB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007268-B2FD-4CFA-B3AD-122E447A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DCA5-4595-4811-82BE-8600517E3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69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E2F536-6800-4FBB-8D84-A4E8F9021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81B-DFA3-4F18-88E5-5941D4E2F120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A9C424-029E-4380-907A-BE904271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476A7D-461D-4B8D-A6E5-0015E514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DCA5-4595-4811-82BE-8600517E3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55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B608F-B45D-4250-ADCE-D8B4363A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72020F-3010-4886-8BB3-4E3F8E292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591D0C-D73A-41C5-8336-C26005266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28189D-1F28-43E8-8A53-A8FE161D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81B-DFA3-4F18-88E5-5941D4E2F120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A95F8B-BE19-4CD7-A028-0C21D48C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271FBA-42D7-45A4-A724-552711A3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DCA5-4595-4811-82BE-8600517E3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88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B490D-BEC3-4627-B011-814EBCFC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9AB6C7-1DDA-4589-8B44-DCBD8B5A6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C9D5A4-A1D2-42B6-B85A-89AB56723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482F2F-5F4B-4C2A-A794-30CFD9C78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E981B-DFA3-4F18-88E5-5941D4E2F120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3EB2D9-7D07-46BC-85EF-EE02F3CA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3A3DED-774E-4F3B-A9A7-E1396375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7DCA5-4595-4811-82BE-8600517E3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551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3A5F6B-FBA0-4842-B708-EAB9B803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16322-BD8D-4E85-AD7F-67A9E11B9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C99596-BB56-483D-B177-30BC2863C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E981B-DFA3-4F18-88E5-5941D4E2F120}" type="datetimeFigureOut">
              <a:rPr kumimoji="1" lang="ja-JP" altLang="en-US" smtClean="0"/>
              <a:t>2019/7/19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2D0A9A-5DA1-4550-95C4-8AA87609F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D86903-501E-476B-BB20-C7897F7A3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7DCA5-4595-4811-82BE-8600517E38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4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icon/32439/bo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icon/32439/bo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A01DE-B290-4390-BB29-8D80D4372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hatbot </a:t>
            </a:r>
            <a:r>
              <a:rPr kumimoji="1" lang="ja-JP" altLang="en-US" dirty="0"/>
              <a:t>画像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187FE8-6645-40F5-94FE-136657D01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02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F664838-83D4-4016-A3E8-AE214ED17C80}"/>
              </a:ext>
            </a:extLst>
          </p:cNvPr>
          <p:cNvGrpSpPr/>
          <p:nvPr/>
        </p:nvGrpSpPr>
        <p:grpSpPr>
          <a:xfrm>
            <a:off x="2495600" y="2017695"/>
            <a:ext cx="6912768" cy="2736304"/>
            <a:chOff x="2495600" y="1268760"/>
            <a:chExt cx="6912768" cy="2736304"/>
          </a:xfrm>
        </p:grpSpPr>
        <p:cxnSp>
          <p:nvCxnSpPr>
            <p:cNvPr id="5" name="コネクタ: カギ線 12">
              <a:extLst>
                <a:ext uri="{FF2B5EF4-FFF2-40B4-BE49-F238E27FC236}">
                  <a16:creationId xmlns:a16="http://schemas.microsoft.com/office/drawing/2014/main" id="{65D1FF1D-CBC7-4380-8B95-E4FA6A0B6EF2}"/>
                </a:ext>
              </a:extLst>
            </p:cNvPr>
            <p:cNvCxnSpPr>
              <a:stCxn id="6" idx="2"/>
              <a:endCxn id="7" idx="1"/>
            </p:cNvCxnSpPr>
            <p:nvPr/>
          </p:nvCxnSpPr>
          <p:spPr>
            <a:xfrm rot="16200000" flipH="1">
              <a:off x="3791744" y="1772816"/>
              <a:ext cx="648072" cy="1080120"/>
            </a:xfrm>
            <a:prstGeom prst="curvedConnector2">
              <a:avLst/>
            </a:prstGeom>
            <a:ln w="38100">
              <a:solidFill>
                <a:srgbClr val="3333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2B9E9BD2-ABBF-4869-A650-D03B76808106}"/>
                </a:ext>
              </a:extLst>
            </p:cNvPr>
            <p:cNvSpPr/>
            <p:nvPr/>
          </p:nvSpPr>
          <p:spPr>
            <a:xfrm>
              <a:off x="2495600" y="1268760"/>
              <a:ext cx="2160240" cy="72008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/>
                <a:t>Dialog 1</a:t>
              </a:r>
              <a:endParaRPr kumimoji="1" lang="ja-JP" altLang="en-US" sz="2400" b="1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CE259F72-CD01-4B71-A6FE-AB7F10AEE968}"/>
                </a:ext>
              </a:extLst>
            </p:cNvPr>
            <p:cNvSpPr/>
            <p:nvPr/>
          </p:nvSpPr>
          <p:spPr>
            <a:xfrm>
              <a:off x="4655840" y="2276872"/>
              <a:ext cx="2160240" cy="72008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/>
                <a:t>Dialog 2</a:t>
              </a:r>
              <a:endParaRPr kumimoji="1" lang="ja-JP" altLang="en-US" sz="2400" b="1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B27FDBD-ACF6-4397-920E-545FAEC8D838}"/>
                </a:ext>
              </a:extLst>
            </p:cNvPr>
            <p:cNvSpPr txBox="1"/>
            <p:nvPr/>
          </p:nvSpPr>
          <p:spPr>
            <a:xfrm>
              <a:off x="2495600" y="2627620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3333FF"/>
                  </a:solidFill>
                </a:rPr>
                <a:t>次の話題へ進む</a:t>
              </a:r>
            </a:p>
          </p:txBody>
        </p:sp>
        <p:cxnSp>
          <p:nvCxnSpPr>
            <p:cNvPr id="9" name="コネクタ: カギ線 12">
              <a:extLst>
                <a:ext uri="{FF2B5EF4-FFF2-40B4-BE49-F238E27FC236}">
                  <a16:creationId xmlns:a16="http://schemas.microsoft.com/office/drawing/2014/main" id="{3E25279D-8AD4-4AAF-9FED-A37C7C2584C4}"/>
                </a:ext>
              </a:extLst>
            </p:cNvPr>
            <p:cNvCxnSpPr>
              <a:cxnSpLocks/>
              <a:stCxn id="7" idx="0"/>
              <a:endCxn id="6" idx="3"/>
            </p:cNvCxnSpPr>
            <p:nvPr/>
          </p:nvCxnSpPr>
          <p:spPr>
            <a:xfrm rot="16200000" flipV="1">
              <a:off x="4871864" y="1412776"/>
              <a:ext cx="648072" cy="1080120"/>
            </a:xfrm>
            <a:prstGeom prst="curvedConnector2">
              <a:avLst/>
            </a:prstGeom>
            <a:ln w="381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61C98836-6D23-48B2-874B-6E14EB6C7E31}"/>
                </a:ext>
              </a:extLst>
            </p:cNvPr>
            <p:cNvSpPr txBox="1"/>
            <p:nvPr/>
          </p:nvSpPr>
          <p:spPr>
            <a:xfrm>
              <a:off x="5447928" y="147549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FF0066"/>
                  </a:solidFill>
                </a:rPr>
                <a:t>前の話題へ戻る</a:t>
              </a:r>
            </a:p>
          </p:txBody>
        </p:sp>
        <p:cxnSp>
          <p:nvCxnSpPr>
            <p:cNvPr id="11" name="コネクタ: カギ線 12">
              <a:extLst>
                <a:ext uri="{FF2B5EF4-FFF2-40B4-BE49-F238E27FC236}">
                  <a16:creationId xmlns:a16="http://schemas.microsoft.com/office/drawing/2014/main" id="{417C1BDA-849A-4EB4-B6BD-DA4B92909822}"/>
                </a:ext>
              </a:extLst>
            </p:cNvPr>
            <p:cNvCxnSpPr>
              <a:cxnSpLocks/>
              <a:stCxn id="7" idx="2"/>
              <a:endCxn id="12" idx="1"/>
            </p:cNvCxnSpPr>
            <p:nvPr/>
          </p:nvCxnSpPr>
          <p:spPr>
            <a:xfrm rot="16200000" flipH="1">
              <a:off x="5951984" y="2780928"/>
              <a:ext cx="648072" cy="1080120"/>
            </a:xfrm>
            <a:prstGeom prst="curvedConnector2">
              <a:avLst/>
            </a:prstGeom>
            <a:ln w="38100">
              <a:solidFill>
                <a:srgbClr val="3333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26BF3AF3-8A3A-4ECC-94F4-B86C3A4D4FD3}"/>
                </a:ext>
              </a:extLst>
            </p:cNvPr>
            <p:cNvSpPr/>
            <p:nvPr/>
          </p:nvSpPr>
          <p:spPr>
            <a:xfrm>
              <a:off x="6816080" y="3284984"/>
              <a:ext cx="2160240" cy="72008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b="1" dirty="0"/>
                <a:t>Dialog 3</a:t>
              </a:r>
              <a:endParaRPr kumimoji="1" lang="ja-JP" altLang="en-US" sz="2400" b="1" dirty="0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1D874E0-CE12-4C4A-B9A6-657E4BDCC76B}"/>
                </a:ext>
              </a:extLst>
            </p:cNvPr>
            <p:cNvSpPr txBox="1"/>
            <p:nvPr/>
          </p:nvSpPr>
          <p:spPr>
            <a:xfrm>
              <a:off x="4655840" y="3635732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3333FF"/>
                  </a:solidFill>
                </a:rPr>
                <a:t>次の話題へ進む</a:t>
              </a:r>
            </a:p>
          </p:txBody>
        </p:sp>
        <p:cxnSp>
          <p:nvCxnSpPr>
            <p:cNvPr id="14" name="コネクタ: カギ線 12">
              <a:extLst>
                <a:ext uri="{FF2B5EF4-FFF2-40B4-BE49-F238E27FC236}">
                  <a16:creationId xmlns:a16="http://schemas.microsoft.com/office/drawing/2014/main" id="{703F85E3-8FD8-49B1-9591-8F81CC5352B5}"/>
                </a:ext>
              </a:extLst>
            </p:cNvPr>
            <p:cNvCxnSpPr>
              <a:cxnSpLocks/>
              <a:stCxn id="12" idx="0"/>
              <a:endCxn id="7" idx="3"/>
            </p:cNvCxnSpPr>
            <p:nvPr/>
          </p:nvCxnSpPr>
          <p:spPr>
            <a:xfrm rot="16200000" flipV="1">
              <a:off x="7032104" y="2420888"/>
              <a:ext cx="648072" cy="1080120"/>
            </a:xfrm>
            <a:prstGeom prst="curvedConnector2">
              <a:avLst/>
            </a:prstGeom>
            <a:ln w="38100">
              <a:solidFill>
                <a:srgbClr val="FF006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B73E0F0-7955-4E83-BEF7-534705815729}"/>
                </a:ext>
              </a:extLst>
            </p:cNvPr>
            <p:cNvSpPr txBox="1"/>
            <p:nvPr/>
          </p:nvSpPr>
          <p:spPr>
            <a:xfrm>
              <a:off x="7608168" y="2483604"/>
              <a:ext cx="18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b="1" dirty="0">
                  <a:solidFill>
                    <a:srgbClr val="FF0066"/>
                  </a:solidFill>
                </a:rPr>
                <a:t>前の話題へ戻る</a:t>
              </a:r>
            </a:p>
          </p:txBody>
        </p:sp>
      </p:grpSp>
      <p:sp>
        <p:nvSpPr>
          <p:cNvPr id="16" name="タイトル 15">
            <a:extLst>
              <a:ext uri="{FF2B5EF4-FFF2-40B4-BE49-F238E27FC236}">
                <a16:creationId xmlns:a16="http://schemas.microsoft.com/office/drawing/2014/main" id="{C70D0AD6-A3EC-4B81-AF1A-1A4CD9E6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hatbot-stack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975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F4ECA3-34D1-4152-9DCD-F350C961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73A11CA-E53D-4180-9F9F-7CBC58B82FFA}"/>
              </a:ext>
            </a:extLst>
          </p:cNvPr>
          <p:cNvGrpSpPr/>
          <p:nvPr/>
        </p:nvGrpSpPr>
        <p:grpSpPr>
          <a:xfrm>
            <a:off x="2059459" y="2089789"/>
            <a:ext cx="7142205" cy="2608592"/>
            <a:chOff x="2059459" y="2089789"/>
            <a:chExt cx="7142205" cy="260859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BBD52672-0606-4FD6-9184-E9A5BB89AA4F}"/>
                </a:ext>
              </a:extLst>
            </p:cNvPr>
            <p:cNvGrpSpPr/>
            <p:nvPr/>
          </p:nvGrpSpPr>
          <p:grpSpPr>
            <a:xfrm>
              <a:off x="2495599" y="2089789"/>
              <a:ext cx="6706065" cy="2608592"/>
              <a:chOff x="2495600" y="1340854"/>
              <a:chExt cx="6648400" cy="2608592"/>
            </a:xfrm>
          </p:grpSpPr>
          <p:cxnSp>
            <p:nvCxnSpPr>
              <p:cNvPr id="4" name="コネクタ: カギ線 12">
                <a:extLst>
                  <a:ext uri="{FF2B5EF4-FFF2-40B4-BE49-F238E27FC236}">
                    <a16:creationId xmlns:a16="http://schemas.microsoft.com/office/drawing/2014/main" id="{6092E519-E997-445F-9608-BD913959826E}"/>
                  </a:ext>
                </a:extLst>
              </p:cNvPr>
              <p:cNvCxnSpPr>
                <a:cxnSpLocks/>
                <a:stCxn id="5" idx="0"/>
                <a:endCxn id="6" idx="1"/>
              </p:cNvCxnSpPr>
              <p:nvPr/>
            </p:nvCxnSpPr>
            <p:spPr>
              <a:xfrm rot="5400000" flipH="1" flipV="1">
                <a:off x="3819553" y="2393079"/>
                <a:ext cx="592454" cy="1080120"/>
              </a:xfrm>
              <a:prstGeom prst="curvedConnector2">
                <a:avLst/>
              </a:prstGeom>
              <a:ln w="38100">
                <a:solidFill>
                  <a:srgbClr val="3333FF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1333EBF4-65EB-452D-96DF-33589FB23920}"/>
                  </a:ext>
                </a:extLst>
              </p:cNvPr>
              <p:cNvSpPr/>
              <p:nvPr/>
            </p:nvSpPr>
            <p:spPr>
              <a:xfrm>
                <a:off x="2495600" y="3229366"/>
                <a:ext cx="2160240" cy="720080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b="1" dirty="0"/>
                  <a:t>(empty)</a:t>
                </a:r>
                <a:endParaRPr kumimoji="1" lang="ja-JP" altLang="en-US" sz="2400" b="1" dirty="0"/>
              </a:p>
            </p:txBody>
          </p:sp>
          <p:sp>
            <p:nvSpPr>
              <p:cNvPr id="6" name="四角形: 角を丸くする 5">
                <a:extLst>
                  <a:ext uri="{FF2B5EF4-FFF2-40B4-BE49-F238E27FC236}">
                    <a16:creationId xmlns:a16="http://schemas.microsoft.com/office/drawing/2014/main" id="{E36B21DF-43CE-4554-8AC9-D261B40B5090}"/>
                  </a:ext>
                </a:extLst>
              </p:cNvPr>
              <p:cNvSpPr/>
              <p:nvPr/>
            </p:nvSpPr>
            <p:spPr>
              <a:xfrm>
                <a:off x="4655840" y="2276872"/>
                <a:ext cx="2160240" cy="720080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b="1" dirty="0" err="1"/>
                  <a:t>Root</a:t>
                </a:r>
                <a:r>
                  <a:rPr kumimoji="1" lang="en-US" altLang="ja-JP" sz="2400" b="1" dirty="0" err="1"/>
                  <a:t>Dialog</a:t>
                </a:r>
                <a:endParaRPr kumimoji="1" lang="ja-JP" altLang="en-US" sz="2400" b="1" dirty="0"/>
              </a:p>
            </p:txBody>
          </p:sp>
          <p:cxnSp>
            <p:nvCxnSpPr>
              <p:cNvPr id="8" name="コネクタ: カギ線 12">
                <a:extLst>
                  <a:ext uri="{FF2B5EF4-FFF2-40B4-BE49-F238E27FC236}">
                    <a16:creationId xmlns:a16="http://schemas.microsoft.com/office/drawing/2014/main" id="{B3082F17-F234-4031-9ED2-95B9990ACAAB}"/>
                  </a:ext>
                </a:extLst>
              </p:cNvPr>
              <p:cNvCxnSpPr>
                <a:cxnSpLocks/>
                <a:stCxn id="6" idx="2"/>
                <a:endCxn id="5" idx="3"/>
              </p:cNvCxnSpPr>
              <p:nvPr/>
            </p:nvCxnSpPr>
            <p:spPr>
              <a:xfrm rot="5400000">
                <a:off x="4899673" y="2753119"/>
                <a:ext cx="592454" cy="1080120"/>
              </a:xfrm>
              <a:prstGeom prst="curvedConnector2">
                <a:avLst/>
              </a:prstGeom>
              <a:ln w="38100">
                <a:solidFill>
                  <a:srgbClr val="FF006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43837B-48D0-472D-BE2A-7D6E2083C32E}"/>
                  </a:ext>
                </a:extLst>
              </p:cNvPr>
              <p:cNvSpPr txBox="1"/>
              <p:nvPr/>
            </p:nvSpPr>
            <p:spPr>
              <a:xfrm>
                <a:off x="5529532" y="3317893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 err="1">
                    <a:solidFill>
                      <a:srgbClr val="FF0066"/>
                    </a:solidFill>
                  </a:rPr>
                  <a:t>endDialog</a:t>
                </a:r>
                <a:r>
                  <a:rPr kumimoji="1" lang="en-US" altLang="ja-JP" b="1" dirty="0">
                    <a:solidFill>
                      <a:srgbClr val="FF0066"/>
                    </a:solidFill>
                  </a:rPr>
                  <a:t>()</a:t>
                </a:r>
                <a:endParaRPr kumimoji="1" lang="ja-JP" altLang="en-US" b="1" dirty="0">
                  <a:solidFill>
                    <a:srgbClr val="FF0066"/>
                  </a:solidFill>
                </a:endParaRPr>
              </a:p>
            </p:txBody>
          </p:sp>
          <p:cxnSp>
            <p:nvCxnSpPr>
              <p:cNvPr id="10" name="コネクタ: カギ線 12">
                <a:extLst>
                  <a:ext uri="{FF2B5EF4-FFF2-40B4-BE49-F238E27FC236}">
                    <a16:creationId xmlns:a16="http://schemas.microsoft.com/office/drawing/2014/main" id="{C491C8B2-8197-482F-B315-275D6739F4A2}"/>
                  </a:ext>
                </a:extLst>
              </p:cNvPr>
              <p:cNvCxnSpPr>
                <a:cxnSpLocks/>
                <a:stCxn id="6" idx="0"/>
                <a:endCxn id="11" idx="1"/>
              </p:cNvCxnSpPr>
              <p:nvPr/>
            </p:nvCxnSpPr>
            <p:spPr>
              <a:xfrm rot="5400000" flipH="1" flipV="1">
                <a:off x="5988031" y="1448823"/>
                <a:ext cx="575978" cy="1080120"/>
              </a:xfrm>
              <a:prstGeom prst="curvedConnector2">
                <a:avLst/>
              </a:prstGeom>
              <a:ln w="38100">
                <a:solidFill>
                  <a:srgbClr val="3333FF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79781214-E506-499E-96EC-B1B79498C0C2}"/>
                  </a:ext>
                </a:extLst>
              </p:cNvPr>
              <p:cNvSpPr/>
              <p:nvPr/>
            </p:nvSpPr>
            <p:spPr>
              <a:xfrm>
                <a:off x="6816080" y="1340854"/>
                <a:ext cx="2160240" cy="720080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400" b="1" dirty="0" err="1"/>
                  <a:t>GreetDialog</a:t>
                </a:r>
                <a:endParaRPr kumimoji="1" lang="ja-JP" altLang="en-US" sz="2400" b="1" dirty="0"/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A15DFFD-84F2-4B6B-8FEB-175008EE8257}"/>
                  </a:ext>
                </a:extLst>
              </p:cNvPr>
              <p:cNvSpPr txBox="1"/>
              <p:nvPr/>
            </p:nvSpPr>
            <p:spPr>
              <a:xfrm>
                <a:off x="4044777" y="1556792"/>
                <a:ext cx="1925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b="1" dirty="0" err="1">
                    <a:solidFill>
                      <a:srgbClr val="3333FF"/>
                    </a:solidFill>
                  </a:rPr>
                  <a:t>beginDialog</a:t>
                </a:r>
                <a:r>
                  <a:rPr lang="en-US" altLang="ja-JP" b="1" dirty="0">
                    <a:solidFill>
                      <a:srgbClr val="3333FF"/>
                    </a:solidFill>
                  </a:rPr>
                  <a:t>()</a:t>
                </a:r>
                <a:endParaRPr kumimoji="1" lang="ja-JP" altLang="en-US" b="1" dirty="0">
                  <a:solidFill>
                    <a:srgbClr val="3333FF"/>
                  </a:solidFill>
                </a:endParaRPr>
              </a:p>
            </p:txBody>
          </p:sp>
          <p:cxnSp>
            <p:nvCxnSpPr>
              <p:cNvPr id="13" name="コネクタ: カギ線 12">
                <a:extLst>
                  <a:ext uri="{FF2B5EF4-FFF2-40B4-BE49-F238E27FC236}">
                    <a16:creationId xmlns:a16="http://schemas.microsoft.com/office/drawing/2014/main" id="{F196B6FE-4759-44F4-9CF8-DCDE1B45CCF8}"/>
                  </a:ext>
                </a:extLst>
              </p:cNvPr>
              <p:cNvCxnSpPr>
                <a:cxnSpLocks/>
                <a:stCxn id="11" idx="2"/>
                <a:endCxn id="6" idx="3"/>
              </p:cNvCxnSpPr>
              <p:nvPr/>
            </p:nvCxnSpPr>
            <p:spPr>
              <a:xfrm rot="5400000">
                <a:off x="7068151" y="1808863"/>
                <a:ext cx="575978" cy="1080120"/>
              </a:xfrm>
              <a:prstGeom prst="curvedConnector2">
                <a:avLst/>
              </a:prstGeom>
              <a:ln w="38100">
                <a:solidFill>
                  <a:srgbClr val="FF006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05EBA32-96B2-4771-8B41-92A1C461A895}"/>
                  </a:ext>
                </a:extLst>
              </p:cNvPr>
              <p:cNvSpPr txBox="1"/>
              <p:nvPr/>
            </p:nvSpPr>
            <p:spPr>
              <a:xfrm>
                <a:off x="7599930" y="2434176"/>
                <a:ext cx="1544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 err="1">
                    <a:solidFill>
                      <a:srgbClr val="FF0066"/>
                    </a:solidFill>
                  </a:rPr>
                  <a:t>endDialog</a:t>
                </a:r>
                <a:r>
                  <a:rPr kumimoji="1" lang="en-US" altLang="ja-JP" b="1" dirty="0">
                    <a:solidFill>
                      <a:srgbClr val="FF0066"/>
                    </a:solidFill>
                  </a:rPr>
                  <a:t>()</a:t>
                </a:r>
                <a:endParaRPr kumimoji="1" lang="ja-JP" altLang="en-US" b="1" dirty="0">
                  <a:solidFill>
                    <a:srgbClr val="FF0066"/>
                  </a:solidFill>
                </a:endParaRPr>
              </a:p>
            </p:txBody>
          </p:sp>
        </p:grp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5D53C9B-7B7E-47C7-89D6-21E998CE4462}"/>
                </a:ext>
              </a:extLst>
            </p:cNvPr>
            <p:cNvSpPr txBox="1"/>
            <p:nvPr/>
          </p:nvSpPr>
          <p:spPr>
            <a:xfrm>
              <a:off x="2059459" y="3291799"/>
              <a:ext cx="170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ja-JP" b="1" dirty="0" err="1">
                  <a:solidFill>
                    <a:srgbClr val="3333FF"/>
                  </a:solidFill>
                </a:rPr>
                <a:t>beginDialog</a:t>
              </a:r>
              <a:r>
                <a:rPr lang="en-US" altLang="ja-JP" b="1" dirty="0">
                  <a:solidFill>
                    <a:srgbClr val="3333FF"/>
                  </a:solidFill>
                </a:rPr>
                <a:t>()</a:t>
              </a:r>
              <a:endParaRPr kumimoji="1" lang="ja-JP" altLang="en-US" b="1" dirty="0">
                <a:solidFill>
                  <a:srgbClr val="33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90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E08C7A3-5B00-4912-85AF-D1375E36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hatbot-menu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1304A8F-1B46-4104-83E7-017CF4A52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26180" y="2435133"/>
            <a:ext cx="831669" cy="831669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CEF02AB-D98E-41D6-AC16-B238A1097309}"/>
              </a:ext>
            </a:extLst>
          </p:cNvPr>
          <p:cNvSpPr/>
          <p:nvPr/>
        </p:nvSpPr>
        <p:spPr>
          <a:xfrm>
            <a:off x="5024848" y="2420985"/>
            <a:ext cx="3840480" cy="25282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ja-JP" altLang="en-US" sz="2000" b="1" dirty="0"/>
              <a:t>こんにちは！ご用件をどうぞ。</a:t>
            </a:r>
            <a:endParaRPr kumimoji="1" lang="ja-JP" altLang="en-US" sz="2000" b="1" dirty="0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09A5501E-1FCC-41CB-8ACF-E416F8BA72B6}"/>
              </a:ext>
            </a:extLst>
          </p:cNvPr>
          <p:cNvSpPr/>
          <p:nvPr/>
        </p:nvSpPr>
        <p:spPr>
          <a:xfrm rot="16200000">
            <a:off x="4816387" y="2720883"/>
            <a:ext cx="148045" cy="28629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B81A3CD-F4D2-4A07-A627-8C7E3982AB18}"/>
              </a:ext>
            </a:extLst>
          </p:cNvPr>
          <p:cNvSpPr/>
          <p:nvPr/>
        </p:nvSpPr>
        <p:spPr>
          <a:xfrm>
            <a:off x="5897880" y="3062101"/>
            <a:ext cx="2103120" cy="45621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注文する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F741BB2-262F-4C99-9BC6-CDC6BC61226E}"/>
              </a:ext>
            </a:extLst>
          </p:cNvPr>
          <p:cNvSpPr/>
          <p:nvPr/>
        </p:nvSpPr>
        <p:spPr>
          <a:xfrm>
            <a:off x="5897880" y="3671160"/>
            <a:ext cx="2103120" cy="45621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商品を探す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B21C18F-7848-4EB0-AA3F-F9679D8AF4C9}"/>
              </a:ext>
            </a:extLst>
          </p:cNvPr>
          <p:cNvSpPr/>
          <p:nvPr/>
        </p:nvSpPr>
        <p:spPr>
          <a:xfrm>
            <a:off x="5897880" y="4283885"/>
            <a:ext cx="2103120" cy="45621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ヘルプ</a:t>
            </a:r>
          </a:p>
        </p:txBody>
      </p:sp>
    </p:spTree>
    <p:extLst>
      <p:ext uri="{BB962C8B-B14F-4D97-AF65-F5344CB8AC3E}">
        <p14:creationId xmlns:p14="http://schemas.microsoft.com/office/powerpoint/2010/main" val="138289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8DF39-62A1-4C9C-BF81-579BF629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hatbot-stack2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23E1AE8-0C75-4BE6-8F50-29E7E4D5C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8700" y="2400843"/>
            <a:ext cx="831669" cy="83166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AB6A6C-1B4C-41DA-8D1F-1A427F479684}"/>
              </a:ext>
            </a:extLst>
          </p:cNvPr>
          <p:cNvSpPr/>
          <p:nvPr/>
        </p:nvSpPr>
        <p:spPr>
          <a:xfrm>
            <a:off x="2327368" y="2420985"/>
            <a:ext cx="5136422" cy="6536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ja-JP" altLang="en-US" sz="2000" b="1" dirty="0"/>
              <a:t>この映画の席を予約しますか？ </a:t>
            </a:r>
            <a:r>
              <a:rPr lang="en-US" altLang="ja-JP" sz="2000" b="1" dirty="0"/>
              <a:t>(yes/no)</a:t>
            </a:r>
            <a:endParaRPr kumimoji="1" lang="ja-JP" altLang="en-US" sz="2000" b="1" dirty="0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48AC5AA-89FC-4C61-84DB-E64562401DEC}"/>
              </a:ext>
            </a:extLst>
          </p:cNvPr>
          <p:cNvSpPr/>
          <p:nvPr/>
        </p:nvSpPr>
        <p:spPr>
          <a:xfrm rot="16200000">
            <a:off x="2118907" y="2595153"/>
            <a:ext cx="148045" cy="28629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E84A637-64CD-4B97-B021-31BE6B83F56E}"/>
              </a:ext>
            </a:extLst>
          </p:cNvPr>
          <p:cNvSpPr/>
          <p:nvPr/>
        </p:nvSpPr>
        <p:spPr>
          <a:xfrm>
            <a:off x="3657600" y="3419205"/>
            <a:ext cx="4541520" cy="6536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ja-JP" altLang="en-US" sz="2000" b="1" dirty="0">
                <a:solidFill>
                  <a:schemeClr val="bg1"/>
                </a:solidFill>
              </a:rPr>
              <a:t>ごめん、何時からだっけ？</a:t>
            </a:r>
            <a:endParaRPr kumimoji="1" lang="ja-JP" altLang="en-US" sz="2000" b="1" dirty="0">
              <a:solidFill>
                <a:schemeClr val="bg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634B23D-7C78-4415-9B95-BECADDF55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510" y="4370613"/>
            <a:ext cx="831669" cy="831669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A98321F-E704-40A3-9A2C-5332220E97CD}"/>
              </a:ext>
            </a:extLst>
          </p:cNvPr>
          <p:cNvSpPr/>
          <p:nvPr/>
        </p:nvSpPr>
        <p:spPr>
          <a:xfrm>
            <a:off x="2331178" y="4390755"/>
            <a:ext cx="5136422" cy="6536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ja-JP" sz="2000" b="1" dirty="0"/>
              <a:t>yes</a:t>
            </a:r>
            <a:r>
              <a:rPr lang="ja-JP" altLang="en-US" sz="2000" b="1" dirty="0"/>
              <a:t> か </a:t>
            </a:r>
            <a:r>
              <a:rPr lang="en-US" altLang="ja-JP" sz="2000" b="1" dirty="0"/>
              <a:t>no </a:t>
            </a:r>
            <a:r>
              <a:rPr lang="ja-JP" altLang="en-US" sz="2000" b="1" dirty="0"/>
              <a:t>で答えてください。</a:t>
            </a:r>
            <a:endParaRPr kumimoji="1" lang="ja-JP" altLang="en-US" sz="2000" b="1" dirty="0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3695E298-0E18-49D9-B4D0-26AF87AF3352}"/>
              </a:ext>
            </a:extLst>
          </p:cNvPr>
          <p:cNvSpPr/>
          <p:nvPr/>
        </p:nvSpPr>
        <p:spPr>
          <a:xfrm rot="16200000">
            <a:off x="2122717" y="4564923"/>
            <a:ext cx="148045" cy="28629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2577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85</Words>
  <Application>Microsoft Office PowerPoint</Application>
  <PresentationFormat>ワイド画面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chatbot 画像</vt:lpstr>
      <vt:lpstr>chatbot-stack</vt:lpstr>
      <vt:lpstr>PowerPoint プレゼンテーション</vt:lpstr>
      <vt:lpstr>chatbot-menu</vt:lpstr>
      <vt:lpstr>chatbot-stack2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画像</dc:title>
  <dc:creator>Ohta, Masatoshi (SVP)</dc:creator>
  <cp:lastModifiedBy>Ohta, Masatoshi (SHES)</cp:lastModifiedBy>
  <cp:revision>9</cp:revision>
  <dcterms:created xsi:type="dcterms:W3CDTF">2019-02-28T11:16:42Z</dcterms:created>
  <dcterms:modified xsi:type="dcterms:W3CDTF">2019-07-19T07:55:58Z</dcterms:modified>
</cp:coreProperties>
</file>