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CC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200" d="100"/>
          <a:sy n="200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28E70-6563-4906-B7EC-836B322A2316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F226C-0D2B-4B5F-B109-A9D2C94AB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90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F226C-0D2B-4B5F-B109-A9D2C94AB2B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DDEC97-4A6E-4C90-A42F-D4F5D4E5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30E858-0153-4613-9612-92561539B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9596C0-2F3B-4138-8174-EABDA4DA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FE40-3419-4D5E-89C9-74C6E6AE7F2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1CC282-7731-4ADF-A9ED-7F2F46F0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761C37-FDF8-4B31-AE6C-CA410535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A379-CC6F-4EC6-A070-4827D1E7E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61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B93920-5FB7-4C5F-AFED-61CD7ABD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672AD9-5960-4C26-B03B-F4684D0B0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911727-4298-4407-A374-C122709D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FE40-3419-4D5E-89C9-74C6E6AE7F2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0AD7D1-67A5-40C1-82A6-68D3EC81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755267-4357-485B-A229-EC5F2D39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A379-CC6F-4EC6-A070-4827D1E7E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02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2A979C-7430-40D1-B706-BCE213F40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0F374C-F3AB-4214-972D-B1B3F0A0F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1B3519-1822-4A45-B28D-CB4E9EA3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FE40-3419-4D5E-89C9-74C6E6AE7F2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C8BAF4-806C-41B4-9264-CA558620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E99561-EB28-464E-8263-4385C9D1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A379-CC6F-4EC6-A070-4827D1E7E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14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5FF736-E69E-4788-94DB-B8918CA3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7125FB-345C-455A-ABEA-CC9AD6D2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5A7F6-147F-4851-878D-6A0E8110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FE40-3419-4D5E-89C9-74C6E6AE7F2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4BC07-6786-43A3-938B-661CD4F5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5B762-62A9-496A-AA4E-F4D5CE3E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A379-CC6F-4EC6-A070-4827D1E7E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07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E997EB-17D2-4A51-BBFC-F4BE2B28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A7CC8F-BD80-4F52-A23A-B3D08C6F5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6DB405-4285-4313-84C8-2E44CD90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FE40-3419-4D5E-89C9-74C6E6AE7F2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1F98B6-5A77-482F-9426-045ACFDA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B0DD5E-F417-48C0-8B1C-FF90C866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A379-CC6F-4EC6-A070-4827D1E7E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2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10CE5B-2BF4-48EB-84EF-BD9F06E9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BD002-DEB4-4A88-A117-2CE9B3ACE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AA6C31-E036-44A4-B986-3D4250E38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2ADC47-E315-4B19-9A51-590E9A97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FE40-3419-4D5E-89C9-74C6E6AE7F2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A7924E-EC22-46F2-A70F-223747B5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5588F3-27A3-4588-B260-B1B63D24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A379-CC6F-4EC6-A070-4827D1E7E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17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FD504-1700-460F-9C1F-F3206FD1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B29201-629A-4BC3-A6D5-5F5C93622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2316EE-69CE-45E5-8917-7CB980E9F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CEFF25-C5B7-4147-942E-FEDD1ECD2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B13BC9-2EF9-4E72-AA0F-D54A9C3F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9CEB99-D28A-416A-8E5A-25C767DD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FE40-3419-4D5E-89C9-74C6E6AE7F2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52B232-61CD-4D4C-9B24-4F396F51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4E84F7-FAFC-4C52-9FB0-39118AAD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A379-CC6F-4EC6-A070-4827D1E7E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1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C2B37-0598-4410-81DA-353E356B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4DA273-C7DF-4017-B6AB-2EFA6D49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FE40-3419-4D5E-89C9-74C6E6AE7F2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80D21B-D093-485E-855E-64178771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C39F8A-A57B-4710-B6BE-F469713A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A379-CC6F-4EC6-A070-4827D1E7E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92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33D0AF8-5D7D-4E34-9DCB-D801708C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FE40-3419-4D5E-89C9-74C6E6AE7F2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1ADAE1-51E2-4108-8A78-C6C9D64A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1A4EDF-4288-4E06-93A3-1F58502F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A379-CC6F-4EC6-A070-4827D1E7E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45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C7EE1-E1A3-44BE-8255-28F45E7C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042A35-30A2-4C92-A9D9-A82982A46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31872A-B832-41B4-930B-A819416C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E12C25-C41A-4165-8B8E-9F7E5FA0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FE40-3419-4D5E-89C9-74C6E6AE7F2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231F13-1D90-407F-A315-02CD0861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E25F20-6A91-4BC6-9D3D-9C706D64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A379-CC6F-4EC6-A070-4827D1E7E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15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BE3A4-D30F-4F6E-8AD0-3B382858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0B7925-CA82-4C22-AD30-A12E18285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131BF5-CC07-4A49-9466-9B51D4006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E6F6FB-9DFA-4797-BF6A-0567E031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FE40-3419-4D5E-89C9-74C6E6AE7F2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5DE1D3-11D5-47D7-807E-A074FF82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5DE742-DDC5-4F77-8E06-023E7F7E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A379-CC6F-4EC6-A070-4827D1E7E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48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482602-3BE5-4AD9-A78B-B103833E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C0D83C-887C-4C53-A236-6123D20B1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777882-6FBC-46AB-BBE6-9DC5D3350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FE40-3419-4D5E-89C9-74C6E6AE7F24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F16D93-BD28-44E2-935D-928B98A9D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94CC61-173D-40FC-8476-A9D42A58C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2A379-CC6F-4EC6-A070-4827D1E7E6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26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5A83F951-66E3-4BDA-8495-E6428F301365}"/>
              </a:ext>
            </a:extLst>
          </p:cNvPr>
          <p:cNvGrpSpPr/>
          <p:nvPr/>
        </p:nvGrpSpPr>
        <p:grpSpPr>
          <a:xfrm>
            <a:off x="952970" y="116632"/>
            <a:ext cx="5122337" cy="3220823"/>
            <a:chOff x="952970" y="116632"/>
            <a:chExt cx="5122337" cy="3220823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0FE01A8-97E3-4B59-92B9-99AEC5665D55}"/>
                </a:ext>
              </a:extLst>
            </p:cNvPr>
            <p:cNvSpPr txBox="1"/>
            <p:nvPr/>
          </p:nvSpPr>
          <p:spPr>
            <a:xfrm>
              <a:off x="952970" y="1764104"/>
              <a:ext cx="1985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0070C0"/>
                  </a:solidFill>
                </a:rPr>
                <a:t>0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483DFB40-7D9A-4F64-978E-AD4ADB178800}"/>
                </a:ext>
              </a:extLst>
            </p:cNvPr>
            <p:cNvSpPr/>
            <p:nvPr/>
          </p:nvSpPr>
          <p:spPr>
            <a:xfrm>
              <a:off x="1471613" y="2071881"/>
              <a:ext cx="720080" cy="720080"/>
            </a:xfrm>
            <a:prstGeom prst="triangle">
              <a:avLst/>
            </a:prstGeom>
            <a:solidFill>
              <a:srgbClr val="FFCCCC"/>
            </a:solidFill>
            <a:ln w="12700">
              <a:solidFill>
                <a:srgbClr val="FF006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u="sng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9B0E5086-AB28-4898-8067-FF1F3D75CDB7}"/>
                </a:ext>
              </a:extLst>
            </p:cNvPr>
            <p:cNvSpPr/>
            <p:nvPr/>
          </p:nvSpPr>
          <p:spPr>
            <a:xfrm>
              <a:off x="2191693" y="2071881"/>
              <a:ext cx="720080" cy="720080"/>
            </a:xfrm>
            <a:prstGeom prst="triangle">
              <a:avLst/>
            </a:prstGeom>
            <a:solidFill>
              <a:srgbClr val="FFCCCC"/>
            </a:solidFill>
            <a:ln w="12700">
              <a:solidFill>
                <a:srgbClr val="FF006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u="sng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5AD6424F-5393-470E-B0D5-E7A94CBABBC5}"/>
                </a:ext>
              </a:extLst>
            </p:cNvPr>
            <p:cNvSpPr/>
            <p:nvPr/>
          </p:nvSpPr>
          <p:spPr>
            <a:xfrm rot="10800000">
              <a:off x="1831654" y="2071881"/>
              <a:ext cx="720080" cy="720080"/>
            </a:xfrm>
            <a:prstGeom prst="triangle">
              <a:avLst/>
            </a:prstGeom>
            <a:solidFill>
              <a:srgbClr val="FFCCCC"/>
            </a:solidFill>
            <a:ln w="12700">
              <a:solidFill>
                <a:srgbClr val="FF006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u="sng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A44E7D93-BDEA-4E3B-985A-733ADCC4D383}"/>
                </a:ext>
              </a:extLst>
            </p:cNvPr>
            <p:cNvSpPr/>
            <p:nvPr/>
          </p:nvSpPr>
          <p:spPr>
            <a:xfrm rot="10800000">
              <a:off x="1111573" y="2071881"/>
              <a:ext cx="720080" cy="720080"/>
            </a:xfrm>
            <a:prstGeom prst="triangle">
              <a:avLst/>
            </a:prstGeom>
            <a:solidFill>
              <a:srgbClr val="FFCCCC"/>
            </a:solidFill>
            <a:ln w="12700">
              <a:solidFill>
                <a:srgbClr val="FF006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u="sng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951C19D4-41D1-41B2-955C-C3FA43A43F38}"/>
                </a:ext>
              </a:extLst>
            </p:cNvPr>
            <p:cNvSpPr/>
            <p:nvPr/>
          </p:nvSpPr>
          <p:spPr>
            <a:xfrm>
              <a:off x="1321247" y="2137539"/>
              <a:ext cx="288032" cy="288032"/>
            </a:xfrm>
            <a:prstGeom prst="arc">
              <a:avLst>
                <a:gd name="adj1" fmla="val 18378460"/>
                <a:gd name="adj2" fmla="val 13371068"/>
              </a:avLst>
            </a:prstGeom>
            <a:ln w="19050">
              <a:solidFill>
                <a:srgbClr val="FF0066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u="sng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A6FF3228-956A-400E-BFC4-B1C2C8BC1905}"/>
                </a:ext>
              </a:extLst>
            </p:cNvPr>
            <p:cNvSpPr/>
            <p:nvPr/>
          </p:nvSpPr>
          <p:spPr>
            <a:xfrm>
              <a:off x="2047677" y="2143889"/>
              <a:ext cx="288032" cy="288032"/>
            </a:xfrm>
            <a:prstGeom prst="arc">
              <a:avLst>
                <a:gd name="adj1" fmla="val 18378460"/>
                <a:gd name="adj2" fmla="val 13371068"/>
              </a:avLst>
            </a:prstGeom>
            <a:ln w="19050">
              <a:solidFill>
                <a:srgbClr val="FF0066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u="sng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860B677C-E4E2-4BC7-85D9-13550E9E2B48}"/>
                </a:ext>
              </a:extLst>
            </p:cNvPr>
            <p:cNvSpPr/>
            <p:nvPr/>
          </p:nvSpPr>
          <p:spPr>
            <a:xfrm>
              <a:off x="2407717" y="2409696"/>
              <a:ext cx="288032" cy="288032"/>
            </a:xfrm>
            <a:prstGeom prst="arc">
              <a:avLst>
                <a:gd name="adj1" fmla="val 18378460"/>
                <a:gd name="adj2" fmla="val 13371068"/>
              </a:avLst>
            </a:prstGeom>
            <a:ln w="19050">
              <a:solidFill>
                <a:srgbClr val="FF0066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u="sng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A54122C0-52A0-40B2-BB34-583512CED8C6}"/>
                </a:ext>
              </a:extLst>
            </p:cNvPr>
            <p:cNvSpPr/>
            <p:nvPr/>
          </p:nvSpPr>
          <p:spPr>
            <a:xfrm>
              <a:off x="1687637" y="2409696"/>
              <a:ext cx="288032" cy="288032"/>
            </a:xfrm>
            <a:prstGeom prst="arc">
              <a:avLst>
                <a:gd name="adj1" fmla="val 18378460"/>
                <a:gd name="adj2" fmla="val 13371068"/>
              </a:avLst>
            </a:prstGeom>
            <a:ln w="19050">
              <a:solidFill>
                <a:srgbClr val="FF0066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u="sng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74AA6830-1F7C-491B-87A9-3CB0C1B85983}"/>
                </a:ext>
              </a:extLst>
            </p:cNvPr>
            <p:cNvSpPr/>
            <p:nvPr/>
          </p:nvSpPr>
          <p:spPr>
            <a:xfrm>
              <a:off x="1056683" y="2016991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u="sng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98FE532-D6D4-44CE-BEF6-BF16B5E40605}"/>
                </a:ext>
              </a:extLst>
            </p:cNvPr>
            <p:cNvSpPr txBox="1"/>
            <p:nvPr/>
          </p:nvSpPr>
          <p:spPr>
            <a:xfrm>
              <a:off x="1255589" y="2821999"/>
              <a:ext cx="4256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0070C0"/>
                  </a:solidFill>
                </a:rPr>
                <a:t>1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6B2E498-F1B5-4084-B4F0-2CBB8F76D1C0}"/>
                </a:ext>
              </a:extLst>
            </p:cNvPr>
            <p:cNvSpPr txBox="1"/>
            <p:nvPr/>
          </p:nvSpPr>
          <p:spPr>
            <a:xfrm>
              <a:off x="1615629" y="1764104"/>
              <a:ext cx="4256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0070C0"/>
                  </a:solidFill>
                </a:rPr>
                <a:t>2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336B90D-B328-444B-8F0F-6BF741E6E3D9}"/>
                </a:ext>
              </a:extLst>
            </p:cNvPr>
            <p:cNvSpPr txBox="1"/>
            <p:nvPr/>
          </p:nvSpPr>
          <p:spPr>
            <a:xfrm>
              <a:off x="2342059" y="1764104"/>
              <a:ext cx="4256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0070C0"/>
                  </a:solidFill>
                </a:rPr>
                <a:t>4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DDDE4045-A566-4538-81C8-2E416D1CF7DC}"/>
                </a:ext>
              </a:extLst>
            </p:cNvPr>
            <p:cNvSpPr txBox="1"/>
            <p:nvPr/>
          </p:nvSpPr>
          <p:spPr>
            <a:xfrm>
              <a:off x="1975669" y="2821999"/>
              <a:ext cx="4256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0070C0"/>
                  </a:solidFill>
                </a:rPr>
                <a:t>3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AF20780C-5BA1-4D1E-BE30-8527069355C3}"/>
                </a:ext>
              </a:extLst>
            </p:cNvPr>
            <p:cNvSpPr txBox="1"/>
            <p:nvPr/>
          </p:nvSpPr>
          <p:spPr>
            <a:xfrm>
              <a:off x="2774107" y="2821999"/>
              <a:ext cx="4256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0070C0"/>
                  </a:solidFill>
                </a:rPr>
                <a:t>5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1EA846F2-E6DB-4148-9EB9-AA001D0C0BD3}"/>
                </a:ext>
              </a:extLst>
            </p:cNvPr>
            <p:cNvSpPr/>
            <p:nvPr/>
          </p:nvSpPr>
          <p:spPr>
            <a:xfrm>
              <a:off x="1781180" y="2018923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u="sng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39D9C8E7-A952-43AA-BBB4-ADD4366F9688}"/>
                </a:ext>
              </a:extLst>
            </p:cNvPr>
            <p:cNvSpPr/>
            <p:nvPr/>
          </p:nvSpPr>
          <p:spPr>
            <a:xfrm>
              <a:off x="2502502" y="2020855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u="sng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1DCDCCE4-6748-4041-A95E-679D37BEDFCE}"/>
                </a:ext>
              </a:extLst>
            </p:cNvPr>
            <p:cNvSpPr/>
            <p:nvPr/>
          </p:nvSpPr>
          <p:spPr>
            <a:xfrm>
              <a:off x="1054199" y="2015658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u="sng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4F063868-D410-4A32-86B2-DDA060F3921B}"/>
                </a:ext>
              </a:extLst>
            </p:cNvPr>
            <p:cNvSpPr/>
            <p:nvPr/>
          </p:nvSpPr>
          <p:spPr>
            <a:xfrm>
              <a:off x="1778696" y="2017590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u="sng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8859D83A-0333-4EEC-84A8-6ABE5F5090FE}"/>
                </a:ext>
              </a:extLst>
            </p:cNvPr>
            <p:cNvSpPr/>
            <p:nvPr/>
          </p:nvSpPr>
          <p:spPr>
            <a:xfrm>
              <a:off x="2500018" y="2019522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u="sng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7935C62F-27D1-4502-A512-E8EF883224EC}"/>
                </a:ext>
              </a:extLst>
            </p:cNvPr>
            <p:cNvSpPr/>
            <p:nvPr/>
          </p:nvSpPr>
          <p:spPr>
            <a:xfrm>
              <a:off x="1421831" y="2742178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u="sng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FB635EAD-AEEE-4E2D-993A-CF188B419985}"/>
                </a:ext>
              </a:extLst>
            </p:cNvPr>
            <p:cNvSpPr/>
            <p:nvPr/>
          </p:nvSpPr>
          <p:spPr>
            <a:xfrm>
              <a:off x="2146328" y="2744110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u="sng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CE6D065-0EB2-4314-ABC7-0A6AF1D09288}"/>
                </a:ext>
              </a:extLst>
            </p:cNvPr>
            <p:cNvSpPr/>
            <p:nvPr/>
          </p:nvSpPr>
          <p:spPr>
            <a:xfrm>
              <a:off x="2867650" y="2746042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u="sng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38C64133-DEB8-4661-8282-42EA0CDAAE5F}"/>
                </a:ext>
              </a:extLst>
            </p:cNvPr>
            <p:cNvGrpSpPr/>
            <p:nvPr/>
          </p:nvGrpSpPr>
          <p:grpSpPr>
            <a:xfrm>
              <a:off x="4841713" y="1875404"/>
              <a:ext cx="913299" cy="976838"/>
              <a:chOff x="3863752" y="1988839"/>
              <a:chExt cx="913299" cy="976838"/>
            </a:xfrm>
          </p:grpSpPr>
          <p:sp>
            <p:nvSpPr>
              <p:cNvPr id="28" name="二等辺三角形 27">
                <a:extLst>
                  <a:ext uri="{FF2B5EF4-FFF2-40B4-BE49-F238E27FC236}">
                    <a16:creationId xmlns:a16="http://schemas.microsoft.com/office/drawing/2014/main" id="{7DC4C6E8-7D9D-44D8-9773-A0EF38C44BE1}"/>
                  </a:ext>
                </a:extLst>
              </p:cNvPr>
              <p:cNvSpPr/>
              <p:nvPr/>
            </p:nvSpPr>
            <p:spPr>
              <a:xfrm rot="12384951">
                <a:off x="3863752" y="1988839"/>
                <a:ext cx="720080" cy="720080"/>
              </a:xfrm>
              <a:prstGeom prst="triangle">
                <a:avLst/>
              </a:prstGeom>
              <a:solidFill>
                <a:srgbClr val="FFCCCC"/>
              </a:solidFill>
              <a:ln w="12700">
                <a:solidFill>
                  <a:srgbClr val="FF0066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4F0B5F5A-F302-476E-9575-2844C360FC29}"/>
                  </a:ext>
                </a:extLst>
              </p:cNvPr>
              <p:cNvSpPr/>
              <p:nvPr/>
            </p:nvSpPr>
            <p:spPr>
              <a:xfrm rot="15564260">
                <a:off x="4056971" y="2245597"/>
                <a:ext cx="720080" cy="720080"/>
              </a:xfrm>
              <a:prstGeom prst="triangle">
                <a:avLst/>
              </a:prstGeom>
              <a:solidFill>
                <a:srgbClr val="FFCCCC"/>
              </a:solidFill>
              <a:ln w="12700">
                <a:solidFill>
                  <a:srgbClr val="FF0066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3933182E-3B8F-43E0-B781-BEDC90DFCADD}"/>
                  </a:ext>
                </a:extLst>
              </p:cNvPr>
              <p:cNvSpPr/>
              <p:nvPr/>
            </p:nvSpPr>
            <p:spPr>
              <a:xfrm rot="15902951">
                <a:off x="4386858" y="2451620"/>
                <a:ext cx="288032" cy="288032"/>
              </a:xfrm>
              <a:prstGeom prst="arc">
                <a:avLst>
                  <a:gd name="adj1" fmla="val 18378460"/>
                  <a:gd name="adj2" fmla="val 13371068"/>
                </a:avLst>
              </a:prstGeom>
              <a:ln w="19050">
                <a:solidFill>
                  <a:srgbClr val="FF0066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1E4AD8EE-FF01-4664-889B-AEB2811EC888}"/>
                  </a:ext>
                </a:extLst>
              </p:cNvPr>
              <p:cNvSpPr/>
              <p:nvPr/>
            </p:nvSpPr>
            <p:spPr>
              <a:xfrm rot="12738283">
                <a:off x="4139264" y="2093039"/>
                <a:ext cx="288032" cy="288032"/>
              </a:xfrm>
              <a:prstGeom prst="arc">
                <a:avLst>
                  <a:gd name="adj1" fmla="val 18378460"/>
                  <a:gd name="adj2" fmla="val 13371068"/>
                </a:avLst>
              </a:prstGeom>
              <a:ln w="19050">
                <a:solidFill>
                  <a:srgbClr val="FF0066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28C29F84-2A1C-41AD-9BD3-0A6309F35AF2}"/>
                </a:ext>
              </a:extLst>
            </p:cNvPr>
            <p:cNvGrpSpPr/>
            <p:nvPr/>
          </p:nvGrpSpPr>
          <p:grpSpPr>
            <a:xfrm flipH="1">
              <a:off x="4325537" y="1875405"/>
              <a:ext cx="913299" cy="976838"/>
              <a:chOff x="3863752" y="1988839"/>
              <a:chExt cx="913299" cy="976838"/>
            </a:xfrm>
          </p:grpSpPr>
          <p:sp>
            <p:nvSpPr>
              <p:cNvPr id="35" name="二等辺三角形 34">
                <a:extLst>
                  <a:ext uri="{FF2B5EF4-FFF2-40B4-BE49-F238E27FC236}">
                    <a16:creationId xmlns:a16="http://schemas.microsoft.com/office/drawing/2014/main" id="{4DCE20A0-C61C-44DA-BA64-B2A6167067D4}"/>
                  </a:ext>
                </a:extLst>
              </p:cNvPr>
              <p:cNvSpPr/>
              <p:nvPr/>
            </p:nvSpPr>
            <p:spPr>
              <a:xfrm rot="12384951">
                <a:off x="3863752" y="1988839"/>
                <a:ext cx="720080" cy="720080"/>
              </a:xfrm>
              <a:prstGeom prst="triangle">
                <a:avLst/>
              </a:prstGeom>
              <a:solidFill>
                <a:srgbClr val="FFCCCC"/>
              </a:solidFill>
              <a:ln w="12700">
                <a:solidFill>
                  <a:srgbClr val="FF0066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二等辺三角形 35">
                <a:extLst>
                  <a:ext uri="{FF2B5EF4-FFF2-40B4-BE49-F238E27FC236}">
                    <a16:creationId xmlns:a16="http://schemas.microsoft.com/office/drawing/2014/main" id="{77EF6B8B-8A9D-4066-87CC-785572B01A43}"/>
                  </a:ext>
                </a:extLst>
              </p:cNvPr>
              <p:cNvSpPr/>
              <p:nvPr/>
            </p:nvSpPr>
            <p:spPr>
              <a:xfrm rot="15564260">
                <a:off x="4056971" y="2245597"/>
                <a:ext cx="720080" cy="720080"/>
              </a:xfrm>
              <a:prstGeom prst="triangle">
                <a:avLst/>
              </a:prstGeom>
              <a:solidFill>
                <a:srgbClr val="FFCCCC"/>
              </a:solidFill>
              <a:ln w="12700">
                <a:solidFill>
                  <a:srgbClr val="FF0066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弧 36">
                <a:extLst>
                  <a:ext uri="{FF2B5EF4-FFF2-40B4-BE49-F238E27FC236}">
                    <a16:creationId xmlns:a16="http://schemas.microsoft.com/office/drawing/2014/main" id="{353F1181-63B7-40AA-9E83-91EB053079D1}"/>
                  </a:ext>
                </a:extLst>
              </p:cNvPr>
              <p:cNvSpPr/>
              <p:nvPr/>
            </p:nvSpPr>
            <p:spPr>
              <a:xfrm rot="15939579" flipH="1">
                <a:off x="4386858" y="2451620"/>
                <a:ext cx="288032" cy="288032"/>
              </a:xfrm>
              <a:prstGeom prst="arc">
                <a:avLst>
                  <a:gd name="adj1" fmla="val 18378460"/>
                  <a:gd name="adj2" fmla="val 13371068"/>
                </a:avLst>
              </a:prstGeom>
              <a:ln w="19050">
                <a:solidFill>
                  <a:srgbClr val="FF0066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弧 37">
                <a:extLst>
                  <a:ext uri="{FF2B5EF4-FFF2-40B4-BE49-F238E27FC236}">
                    <a16:creationId xmlns:a16="http://schemas.microsoft.com/office/drawing/2014/main" id="{5CAF3910-B1A9-4BED-84C3-74F927F479C7}"/>
                  </a:ext>
                </a:extLst>
              </p:cNvPr>
              <p:cNvSpPr/>
              <p:nvPr/>
            </p:nvSpPr>
            <p:spPr>
              <a:xfrm rot="12218448" flipH="1">
                <a:off x="4139264" y="2093039"/>
                <a:ext cx="288032" cy="288032"/>
              </a:xfrm>
              <a:prstGeom prst="arc">
                <a:avLst>
                  <a:gd name="adj1" fmla="val 18378460"/>
                  <a:gd name="adj2" fmla="val 13371068"/>
                </a:avLst>
              </a:prstGeom>
              <a:ln w="19050">
                <a:solidFill>
                  <a:srgbClr val="FF0066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4BBF45F3-7DCA-441E-8909-3F5323ECD2AB}"/>
                </a:ext>
              </a:extLst>
            </p:cNvPr>
            <p:cNvSpPr/>
            <p:nvPr/>
          </p:nvSpPr>
          <p:spPr>
            <a:xfrm>
              <a:off x="4211421" y="2733627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61A2CAC-ADD6-43CF-9787-52A793967DB2}"/>
                </a:ext>
              </a:extLst>
            </p:cNvPr>
            <p:cNvSpPr/>
            <p:nvPr/>
          </p:nvSpPr>
          <p:spPr>
            <a:xfrm>
              <a:off x="4988651" y="2504903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5DE69ED5-B251-4DAE-87B0-4B7369D64C77}"/>
                </a:ext>
              </a:extLst>
            </p:cNvPr>
            <p:cNvSpPr/>
            <p:nvPr/>
          </p:nvSpPr>
          <p:spPr>
            <a:xfrm>
              <a:off x="5764537" y="2732937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F6B202E-C448-4F68-8273-BE9DFA6DCF64}"/>
                </a:ext>
              </a:extLst>
            </p:cNvPr>
            <p:cNvSpPr/>
            <p:nvPr/>
          </p:nvSpPr>
          <p:spPr>
            <a:xfrm>
              <a:off x="5635379" y="2022055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7CD78FA-6ECF-471D-A2F8-168ECC142B96}"/>
                </a:ext>
              </a:extLst>
            </p:cNvPr>
            <p:cNvSpPr/>
            <p:nvPr/>
          </p:nvSpPr>
          <p:spPr>
            <a:xfrm>
              <a:off x="4348760" y="2023072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1E80EA7C-453B-409E-B113-0F93E8D940C9}"/>
                </a:ext>
              </a:extLst>
            </p:cNvPr>
            <p:cNvSpPr/>
            <p:nvPr/>
          </p:nvSpPr>
          <p:spPr>
            <a:xfrm>
              <a:off x="4988651" y="1702273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84F09680-BF13-4EF3-B255-74F3BD464947}"/>
                </a:ext>
              </a:extLst>
            </p:cNvPr>
            <p:cNvSpPr txBox="1"/>
            <p:nvPr/>
          </p:nvSpPr>
          <p:spPr>
            <a:xfrm>
              <a:off x="3893917" y="2688482"/>
              <a:ext cx="4256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0070C0"/>
                  </a:solidFill>
                </a:rPr>
                <a:t>5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F4BC8656-24B7-4312-BCC9-753F8EFEF0B2}"/>
                </a:ext>
              </a:extLst>
            </p:cNvPr>
            <p:cNvSpPr txBox="1"/>
            <p:nvPr/>
          </p:nvSpPr>
          <p:spPr>
            <a:xfrm>
              <a:off x="4830021" y="1459583"/>
              <a:ext cx="4256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0070C0"/>
                  </a:solidFill>
                </a:rPr>
                <a:t>3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AD8671CB-D2FB-4933-A34B-561BE8FC8AAF}"/>
                </a:ext>
              </a:extLst>
            </p:cNvPr>
            <p:cNvSpPr txBox="1"/>
            <p:nvPr/>
          </p:nvSpPr>
          <p:spPr>
            <a:xfrm>
              <a:off x="4060728" y="1825081"/>
              <a:ext cx="4256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0070C0"/>
                  </a:solidFill>
                </a:rPr>
                <a:t>4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1992C4D-5AF7-4118-996F-AC5772F3F4F9}"/>
                </a:ext>
              </a:extLst>
            </p:cNvPr>
            <p:cNvSpPr txBox="1"/>
            <p:nvPr/>
          </p:nvSpPr>
          <p:spPr>
            <a:xfrm>
              <a:off x="5643174" y="1825079"/>
              <a:ext cx="351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0070C0"/>
                  </a:solidFill>
                </a:rPr>
                <a:t>2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69668A4-9E2B-4508-8CEA-BFB9D561D9CE}"/>
                </a:ext>
              </a:extLst>
            </p:cNvPr>
            <p:cNvSpPr txBox="1"/>
            <p:nvPr/>
          </p:nvSpPr>
          <p:spPr>
            <a:xfrm>
              <a:off x="5835012" y="2689175"/>
              <a:ext cx="240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0070C0"/>
                  </a:solidFill>
                </a:rPr>
                <a:t>1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4DF098C5-266A-4151-9A9E-7BB983E974BD}"/>
                </a:ext>
              </a:extLst>
            </p:cNvPr>
            <p:cNvSpPr txBox="1"/>
            <p:nvPr/>
          </p:nvSpPr>
          <p:spPr>
            <a:xfrm>
              <a:off x="4825258" y="2573044"/>
              <a:ext cx="4256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0070C0"/>
                  </a:solidFill>
                </a:rPr>
                <a:t>0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二等辺三角形 50">
              <a:extLst>
                <a:ext uri="{FF2B5EF4-FFF2-40B4-BE49-F238E27FC236}">
                  <a16:creationId xmlns:a16="http://schemas.microsoft.com/office/drawing/2014/main" id="{5CCDD82C-C2D7-4412-B3A5-2F89A5800D90}"/>
                </a:ext>
              </a:extLst>
            </p:cNvPr>
            <p:cNvSpPr/>
            <p:nvPr/>
          </p:nvSpPr>
          <p:spPr>
            <a:xfrm rot="10800000">
              <a:off x="2441052" y="426889"/>
              <a:ext cx="720080" cy="720080"/>
            </a:xfrm>
            <a:prstGeom prst="triangle">
              <a:avLst/>
            </a:prstGeom>
            <a:solidFill>
              <a:srgbClr val="FFCCCC"/>
            </a:solidFill>
            <a:ln w="12700">
              <a:solidFill>
                <a:srgbClr val="FF006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弧 51">
              <a:extLst>
                <a:ext uri="{FF2B5EF4-FFF2-40B4-BE49-F238E27FC236}">
                  <a16:creationId xmlns:a16="http://schemas.microsoft.com/office/drawing/2014/main" id="{DA970465-45CA-466F-8229-129C4851ED6A}"/>
                </a:ext>
              </a:extLst>
            </p:cNvPr>
            <p:cNvSpPr/>
            <p:nvPr/>
          </p:nvSpPr>
          <p:spPr>
            <a:xfrm>
              <a:off x="2650726" y="492547"/>
              <a:ext cx="288032" cy="288032"/>
            </a:xfrm>
            <a:prstGeom prst="arc">
              <a:avLst>
                <a:gd name="adj1" fmla="val 18378460"/>
                <a:gd name="adj2" fmla="val 13371068"/>
              </a:avLst>
            </a:prstGeom>
            <a:ln w="19050">
              <a:solidFill>
                <a:srgbClr val="FF0066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918A5771-7088-491D-9F6D-35B922CB1660}"/>
                </a:ext>
              </a:extLst>
            </p:cNvPr>
            <p:cNvSpPr/>
            <p:nvPr/>
          </p:nvSpPr>
          <p:spPr>
            <a:xfrm>
              <a:off x="2386162" y="371999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EF74B84C-2533-42C9-8EA3-7C8D170A8D83}"/>
                </a:ext>
              </a:extLst>
            </p:cNvPr>
            <p:cNvSpPr txBox="1"/>
            <p:nvPr/>
          </p:nvSpPr>
          <p:spPr>
            <a:xfrm>
              <a:off x="2589833" y="1177007"/>
              <a:ext cx="4256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0070C0"/>
                  </a:solidFill>
                </a:rPr>
                <a:t>1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79565CE-A9E8-42EB-8022-DEE1800DA8E4}"/>
                </a:ext>
              </a:extLst>
            </p:cNvPr>
            <p:cNvSpPr/>
            <p:nvPr/>
          </p:nvSpPr>
          <p:spPr>
            <a:xfrm>
              <a:off x="3110659" y="373931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ECE65BF-8C9F-4264-8AEF-B7A0412ACB42}"/>
                </a:ext>
              </a:extLst>
            </p:cNvPr>
            <p:cNvSpPr/>
            <p:nvPr/>
          </p:nvSpPr>
          <p:spPr>
            <a:xfrm>
              <a:off x="2383678" y="370666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B741C5DD-38AA-4728-AA6D-6AFFE25733E8}"/>
                </a:ext>
              </a:extLst>
            </p:cNvPr>
            <p:cNvSpPr/>
            <p:nvPr/>
          </p:nvSpPr>
          <p:spPr>
            <a:xfrm>
              <a:off x="3108175" y="372598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BEB5BFA4-FBA1-46DA-A657-21DD1E783260}"/>
                </a:ext>
              </a:extLst>
            </p:cNvPr>
            <p:cNvSpPr/>
            <p:nvPr/>
          </p:nvSpPr>
          <p:spPr>
            <a:xfrm>
              <a:off x="2751310" y="1097186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2AC00A2-5260-4692-9FBB-C6D8728669C2}"/>
                </a:ext>
              </a:extLst>
            </p:cNvPr>
            <p:cNvSpPr txBox="1"/>
            <p:nvPr/>
          </p:nvSpPr>
          <p:spPr>
            <a:xfrm>
              <a:off x="2290914" y="116632"/>
              <a:ext cx="290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0070C0"/>
                  </a:solidFill>
                </a:rPr>
                <a:t>0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D0D8F0C-C856-46ED-B897-63F80287BDCF}"/>
                </a:ext>
              </a:extLst>
            </p:cNvPr>
            <p:cNvSpPr txBox="1"/>
            <p:nvPr/>
          </p:nvSpPr>
          <p:spPr>
            <a:xfrm>
              <a:off x="3033735" y="116632"/>
              <a:ext cx="264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0070C0"/>
                  </a:solidFill>
                </a:rPr>
                <a:t>2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二等辺三角形 60">
              <a:extLst>
                <a:ext uri="{FF2B5EF4-FFF2-40B4-BE49-F238E27FC236}">
                  <a16:creationId xmlns:a16="http://schemas.microsoft.com/office/drawing/2014/main" id="{8C2DAB4C-DA01-47C0-9578-EBB86328E1BB}"/>
                </a:ext>
              </a:extLst>
            </p:cNvPr>
            <p:cNvSpPr/>
            <p:nvPr/>
          </p:nvSpPr>
          <p:spPr>
            <a:xfrm>
              <a:off x="3151040" y="425614"/>
              <a:ext cx="720080" cy="720080"/>
            </a:xfrm>
            <a:prstGeom prst="triangle">
              <a:avLst/>
            </a:prstGeom>
            <a:solidFill>
              <a:srgbClr val="FFCCCC"/>
            </a:solidFill>
            <a:ln w="12700">
              <a:solidFill>
                <a:srgbClr val="FF006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弧 62">
              <a:extLst>
                <a:ext uri="{FF2B5EF4-FFF2-40B4-BE49-F238E27FC236}">
                  <a16:creationId xmlns:a16="http://schemas.microsoft.com/office/drawing/2014/main" id="{1F6297C4-21BA-42F1-BC48-71FB90880044}"/>
                </a:ext>
              </a:extLst>
            </p:cNvPr>
            <p:cNvSpPr/>
            <p:nvPr/>
          </p:nvSpPr>
          <p:spPr>
            <a:xfrm>
              <a:off x="3367064" y="763429"/>
              <a:ext cx="288032" cy="288032"/>
            </a:xfrm>
            <a:prstGeom prst="arc">
              <a:avLst>
                <a:gd name="adj1" fmla="val 18378460"/>
                <a:gd name="adj2" fmla="val 13371068"/>
              </a:avLst>
            </a:prstGeom>
            <a:ln w="19050">
              <a:solidFill>
                <a:srgbClr val="FF0066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35A0268-6ED8-4C7C-AAF7-9C3E35DB8385}"/>
                </a:ext>
              </a:extLst>
            </p:cNvPr>
            <p:cNvSpPr txBox="1"/>
            <p:nvPr/>
          </p:nvSpPr>
          <p:spPr>
            <a:xfrm>
              <a:off x="3304582" y="116632"/>
              <a:ext cx="4256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0070C0"/>
                  </a:solidFill>
                </a:rPr>
                <a:t>3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D17754F4-1E19-48C0-8BA6-C402FA2FE9D7}"/>
                </a:ext>
              </a:extLst>
            </p:cNvPr>
            <p:cNvSpPr/>
            <p:nvPr/>
          </p:nvSpPr>
          <p:spPr>
            <a:xfrm>
              <a:off x="3460607" y="372656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E1AE985E-886D-4E08-B503-6A10CA8DA988}"/>
                </a:ext>
              </a:extLst>
            </p:cNvPr>
            <p:cNvSpPr/>
            <p:nvPr/>
          </p:nvSpPr>
          <p:spPr>
            <a:xfrm>
              <a:off x="3458123" y="371323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E2BA123C-7215-4239-A53A-B30A67778E24}"/>
                </a:ext>
              </a:extLst>
            </p:cNvPr>
            <p:cNvSpPr/>
            <p:nvPr/>
          </p:nvSpPr>
          <p:spPr>
            <a:xfrm>
              <a:off x="3101258" y="1095911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200443C0-8F5E-42E7-8624-64125A2C7E14}"/>
                </a:ext>
              </a:extLst>
            </p:cNvPr>
            <p:cNvSpPr/>
            <p:nvPr/>
          </p:nvSpPr>
          <p:spPr>
            <a:xfrm>
              <a:off x="3825755" y="1097843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A1846AD4-02C5-42E1-B428-EB61061CE812}"/>
                </a:ext>
              </a:extLst>
            </p:cNvPr>
            <p:cNvSpPr txBox="1"/>
            <p:nvPr/>
          </p:nvSpPr>
          <p:spPr>
            <a:xfrm>
              <a:off x="3006006" y="1177007"/>
              <a:ext cx="264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0070C0"/>
                  </a:solidFill>
                </a:rPr>
                <a:t>4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7D4C75F5-1587-4B2F-A130-7D0537A9716D}"/>
                </a:ext>
              </a:extLst>
            </p:cNvPr>
            <p:cNvSpPr txBox="1"/>
            <p:nvPr/>
          </p:nvSpPr>
          <p:spPr>
            <a:xfrm>
              <a:off x="3654078" y="1177007"/>
              <a:ext cx="4256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0070C0"/>
                  </a:solidFill>
                </a:rPr>
                <a:t>5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71" name="二等辺三角形 70">
              <a:extLst>
                <a:ext uri="{FF2B5EF4-FFF2-40B4-BE49-F238E27FC236}">
                  <a16:creationId xmlns:a16="http://schemas.microsoft.com/office/drawing/2014/main" id="{15EAF8BF-01B0-463A-9C5F-406E1BE8A02C}"/>
                </a:ext>
              </a:extLst>
            </p:cNvPr>
            <p:cNvSpPr/>
            <p:nvPr/>
          </p:nvSpPr>
          <p:spPr>
            <a:xfrm rot="10800000">
              <a:off x="3865337" y="426889"/>
              <a:ext cx="720080" cy="720080"/>
            </a:xfrm>
            <a:prstGeom prst="triangle">
              <a:avLst/>
            </a:prstGeom>
            <a:solidFill>
              <a:srgbClr val="FFCCCC"/>
            </a:solidFill>
            <a:ln w="12700">
              <a:solidFill>
                <a:srgbClr val="FF006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弧 71">
              <a:extLst>
                <a:ext uri="{FF2B5EF4-FFF2-40B4-BE49-F238E27FC236}">
                  <a16:creationId xmlns:a16="http://schemas.microsoft.com/office/drawing/2014/main" id="{4F6D0FDA-6AFB-42F6-9E42-ACC0715C3255}"/>
                </a:ext>
              </a:extLst>
            </p:cNvPr>
            <p:cNvSpPr/>
            <p:nvPr/>
          </p:nvSpPr>
          <p:spPr>
            <a:xfrm>
              <a:off x="4075011" y="492547"/>
              <a:ext cx="288032" cy="288032"/>
            </a:xfrm>
            <a:prstGeom prst="arc">
              <a:avLst>
                <a:gd name="adj1" fmla="val 18378460"/>
                <a:gd name="adj2" fmla="val 13371068"/>
              </a:avLst>
            </a:prstGeom>
            <a:ln w="19050">
              <a:solidFill>
                <a:srgbClr val="FF0066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51278AFB-37F8-4A8C-B087-C28E4B577509}"/>
                </a:ext>
              </a:extLst>
            </p:cNvPr>
            <p:cNvSpPr/>
            <p:nvPr/>
          </p:nvSpPr>
          <p:spPr>
            <a:xfrm>
              <a:off x="3810447" y="371999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02E9F0E-665B-4EB9-8C54-00789DD1A04A}"/>
                </a:ext>
              </a:extLst>
            </p:cNvPr>
            <p:cNvSpPr txBox="1"/>
            <p:nvPr/>
          </p:nvSpPr>
          <p:spPr>
            <a:xfrm>
              <a:off x="4009353" y="1177007"/>
              <a:ext cx="4256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0070C0"/>
                  </a:solidFill>
                </a:rPr>
                <a:t>7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16DCE9D0-4E25-465D-A445-5034B51950B4}"/>
                </a:ext>
              </a:extLst>
            </p:cNvPr>
            <p:cNvSpPr/>
            <p:nvPr/>
          </p:nvSpPr>
          <p:spPr>
            <a:xfrm>
              <a:off x="4534944" y="373931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0A76F71F-E66E-479A-90A8-8079AFB75EC8}"/>
                </a:ext>
              </a:extLst>
            </p:cNvPr>
            <p:cNvSpPr/>
            <p:nvPr/>
          </p:nvSpPr>
          <p:spPr>
            <a:xfrm>
              <a:off x="3807963" y="370666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196E15F4-5B70-4BB5-B422-1477C0AADC27}"/>
                </a:ext>
              </a:extLst>
            </p:cNvPr>
            <p:cNvSpPr/>
            <p:nvPr/>
          </p:nvSpPr>
          <p:spPr>
            <a:xfrm>
              <a:off x="4532460" y="372598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8338152F-71E6-4BAF-8F3F-1858D2A738BC}"/>
                </a:ext>
              </a:extLst>
            </p:cNvPr>
            <p:cNvSpPr/>
            <p:nvPr/>
          </p:nvSpPr>
          <p:spPr>
            <a:xfrm>
              <a:off x="4175595" y="1097186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0535D5AA-1EC7-46F2-AAFD-621881610675}"/>
                </a:ext>
              </a:extLst>
            </p:cNvPr>
            <p:cNvSpPr txBox="1"/>
            <p:nvPr/>
          </p:nvSpPr>
          <p:spPr>
            <a:xfrm>
              <a:off x="3694285" y="116632"/>
              <a:ext cx="319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0070C0"/>
                  </a:solidFill>
                </a:rPr>
                <a:t>6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9F7692C6-163B-4209-8CE6-9CC5CBAF693B}"/>
                </a:ext>
              </a:extLst>
            </p:cNvPr>
            <p:cNvSpPr txBox="1"/>
            <p:nvPr/>
          </p:nvSpPr>
          <p:spPr>
            <a:xfrm>
              <a:off x="4374158" y="116632"/>
              <a:ext cx="4256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0070C0"/>
                  </a:solidFill>
                </a:rPr>
                <a:t>8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4E4B936C-41CC-4CF0-9920-C56A2D890691}"/>
                </a:ext>
              </a:extLst>
            </p:cNvPr>
            <p:cNvSpPr txBox="1"/>
            <p:nvPr/>
          </p:nvSpPr>
          <p:spPr>
            <a:xfrm>
              <a:off x="2949873" y="1441354"/>
              <a:ext cx="1136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/>
                <a:t>TRIANGLE</a:t>
              </a:r>
              <a:endParaRPr kumimoji="1" lang="ja-JP" altLang="en-US" sz="1400" b="1" dirty="0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D8CB7A1F-42CE-40E9-B7BF-4FA4C38AC4B4}"/>
                </a:ext>
              </a:extLst>
            </p:cNvPr>
            <p:cNvSpPr txBox="1"/>
            <p:nvPr/>
          </p:nvSpPr>
          <p:spPr>
            <a:xfrm>
              <a:off x="969142" y="3068960"/>
              <a:ext cx="2003982" cy="26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/>
                <a:t>TRIANGLE_STRIP</a:t>
              </a:r>
              <a:endParaRPr kumimoji="1" lang="ja-JP" altLang="en-US" sz="1400" b="1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9C6F7EF0-F8D5-4829-98BD-152452FBD614}"/>
                </a:ext>
              </a:extLst>
            </p:cNvPr>
            <p:cNvSpPr txBox="1"/>
            <p:nvPr/>
          </p:nvSpPr>
          <p:spPr>
            <a:xfrm>
              <a:off x="4194646" y="2934470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/>
                <a:t>TRIANGLE_FAN</a:t>
              </a:r>
              <a:endParaRPr kumimoji="1" lang="ja-JP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9298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9B9E0AA-BB09-4CE1-9CDD-6932A4EC04C9}"/>
              </a:ext>
            </a:extLst>
          </p:cNvPr>
          <p:cNvSpPr txBox="1"/>
          <p:nvPr/>
        </p:nvSpPr>
        <p:spPr>
          <a:xfrm>
            <a:off x="335360" y="18864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index-buffer</a:t>
            </a:r>
            <a:endParaRPr kumimoji="1" lang="ja-JP" altLang="en-US" dirty="0"/>
          </a:p>
        </p:txBody>
      </p: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1075A59C-5209-4EC9-9F95-EBB375A4DFB5}"/>
              </a:ext>
            </a:extLst>
          </p:cNvPr>
          <p:cNvGrpSpPr/>
          <p:nvPr/>
        </p:nvGrpSpPr>
        <p:grpSpPr>
          <a:xfrm>
            <a:off x="2492875" y="884212"/>
            <a:ext cx="2018949" cy="2112740"/>
            <a:chOff x="2492875" y="884212"/>
            <a:chExt cx="2018949" cy="211274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FFA9F231-1E6E-4D20-A15B-D7A208FFB109}"/>
                </a:ext>
              </a:extLst>
            </p:cNvPr>
            <p:cNvSpPr txBox="1"/>
            <p:nvPr/>
          </p:nvSpPr>
          <p:spPr>
            <a:xfrm>
              <a:off x="3356971" y="884212"/>
              <a:ext cx="290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0070C0"/>
                  </a:solidFill>
                </a:rPr>
                <a:t>0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二等辺三角形 50">
              <a:extLst>
                <a:ext uri="{FF2B5EF4-FFF2-40B4-BE49-F238E27FC236}">
                  <a16:creationId xmlns:a16="http://schemas.microsoft.com/office/drawing/2014/main" id="{A24AB63F-6240-417C-97F3-DAFFAD4ABCF8}"/>
                </a:ext>
              </a:extLst>
            </p:cNvPr>
            <p:cNvSpPr/>
            <p:nvPr/>
          </p:nvSpPr>
          <p:spPr>
            <a:xfrm>
              <a:off x="3143672" y="1177709"/>
              <a:ext cx="720080" cy="595107"/>
            </a:xfrm>
            <a:prstGeom prst="triangle">
              <a:avLst/>
            </a:prstGeom>
            <a:solidFill>
              <a:srgbClr val="FFCCCC"/>
            </a:solidFill>
            <a:ln w="12700">
              <a:solidFill>
                <a:srgbClr val="FF006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7F587E88-B2A9-4ABA-A3B4-EFEDDABA94F4}"/>
                </a:ext>
              </a:extLst>
            </p:cNvPr>
            <p:cNvSpPr/>
            <p:nvPr/>
          </p:nvSpPr>
          <p:spPr>
            <a:xfrm>
              <a:off x="3451996" y="1132731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7FDC4B9C-579C-48AD-99B6-C7A8B34AEB2E}"/>
                </a:ext>
              </a:extLst>
            </p:cNvPr>
            <p:cNvSpPr txBox="1"/>
            <p:nvPr/>
          </p:nvSpPr>
          <p:spPr>
            <a:xfrm>
              <a:off x="2591420" y="2689175"/>
              <a:ext cx="1843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err="1"/>
                <a:t>g</a:t>
              </a:r>
              <a:r>
                <a:rPr kumimoji="1" lang="en-US" altLang="ja-JP" sz="1400" b="1" dirty="0" err="1"/>
                <a:t>l.drawElements</a:t>
              </a:r>
              <a:r>
                <a:rPr kumimoji="1" lang="en-US" altLang="ja-JP" sz="1400" b="1" dirty="0"/>
                <a:t>()</a:t>
              </a:r>
              <a:endParaRPr kumimoji="1" lang="ja-JP" altLang="en-US" sz="1400" b="1" dirty="0"/>
            </a:p>
          </p:txBody>
        </p:sp>
        <p:sp>
          <p:nvSpPr>
            <p:cNvPr id="81" name="二等辺三角形 80">
              <a:extLst>
                <a:ext uri="{FF2B5EF4-FFF2-40B4-BE49-F238E27FC236}">
                  <a16:creationId xmlns:a16="http://schemas.microsoft.com/office/drawing/2014/main" id="{C5454170-55C5-4D84-B8C5-F62DDB6875C1}"/>
                </a:ext>
              </a:extLst>
            </p:cNvPr>
            <p:cNvSpPr/>
            <p:nvPr/>
          </p:nvSpPr>
          <p:spPr>
            <a:xfrm>
              <a:off x="3503712" y="1772816"/>
              <a:ext cx="720080" cy="595107"/>
            </a:xfrm>
            <a:prstGeom prst="triangle">
              <a:avLst/>
            </a:prstGeom>
            <a:solidFill>
              <a:srgbClr val="FFCCCC"/>
            </a:solidFill>
            <a:ln w="12700">
              <a:solidFill>
                <a:srgbClr val="FF006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二等辺三角形 81">
              <a:extLst>
                <a:ext uri="{FF2B5EF4-FFF2-40B4-BE49-F238E27FC236}">
                  <a16:creationId xmlns:a16="http://schemas.microsoft.com/office/drawing/2014/main" id="{36DAEAED-A807-4E5F-81D7-BD3E0D8A612A}"/>
                </a:ext>
              </a:extLst>
            </p:cNvPr>
            <p:cNvSpPr/>
            <p:nvPr/>
          </p:nvSpPr>
          <p:spPr>
            <a:xfrm>
              <a:off x="2783632" y="1772816"/>
              <a:ext cx="720080" cy="595107"/>
            </a:xfrm>
            <a:prstGeom prst="triangle">
              <a:avLst/>
            </a:prstGeom>
            <a:solidFill>
              <a:srgbClr val="FFCCCC"/>
            </a:solidFill>
            <a:ln w="12700">
              <a:solidFill>
                <a:srgbClr val="FF006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7A1A74D-8897-4CFC-AE62-18C4DBEDD31C}"/>
                </a:ext>
              </a:extLst>
            </p:cNvPr>
            <p:cNvSpPr/>
            <p:nvPr/>
          </p:nvSpPr>
          <p:spPr>
            <a:xfrm>
              <a:off x="3090716" y="1719860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1299D6AD-A364-476B-BDC0-3ECFED48EB6F}"/>
                </a:ext>
              </a:extLst>
            </p:cNvPr>
            <p:cNvSpPr/>
            <p:nvPr/>
          </p:nvSpPr>
          <p:spPr>
            <a:xfrm>
              <a:off x="3818040" y="1719860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A215AE29-12AF-46FD-B406-60004E8DAA25}"/>
                </a:ext>
              </a:extLst>
            </p:cNvPr>
            <p:cNvSpPr/>
            <p:nvPr/>
          </p:nvSpPr>
          <p:spPr>
            <a:xfrm>
              <a:off x="2728394" y="2316207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8BC5DF5A-1C79-41E1-A6CA-A75441A350EA}"/>
                </a:ext>
              </a:extLst>
            </p:cNvPr>
            <p:cNvSpPr/>
            <p:nvPr/>
          </p:nvSpPr>
          <p:spPr>
            <a:xfrm>
              <a:off x="3458000" y="2315542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61662AD0-8D98-456D-8653-2AA93A0AACC0}"/>
                </a:ext>
              </a:extLst>
            </p:cNvPr>
            <p:cNvSpPr/>
            <p:nvPr/>
          </p:nvSpPr>
          <p:spPr>
            <a:xfrm>
              <a:off x="4178080" y="2307931"/>
              <a:ext cx="103431" cy="10343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83D0E919-5FEB-458F-B3B2-AC22710C399B}"/>
                </a:ext>
              </a:extLst>
            </p:cNvPr>
            <p:cNvSpPr txBox="1"/>
            <p:nvPr/>
          </p:nvSpPr>
          <p:spPr>
            <a:xfrm>
              <a:off x="2852915" y="1537047"/>
              <a:ext cx="290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0070C0"/>
                  </a:solidFill>
                </a:rPr>
                <a:t>1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674A2593-509A-4B5F-901C-CA93F9070D95}"/>
                </a:ext>
              </a:extLst>
            </p:cNvPr>
            <p:cNvSpPr txBox="1"/>
            <p:nvPr/>
          </p:nvSpPr>
          <p:spPr>
            <a:xfrm>
              <a:off x="3861027" y="1537047"/>
              <a:ext cx="290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0070C0"/>
                  </a:solidFill>
                </a:rPr>
                <a:t>2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2A33632E-100F-4706-BCF8-64FF44C43065}"/>
                </a:ext>
              </a:extLst>
            </p:cNvPr>
            <p:cNvSpPr txBox="1"/>
            <p:nvPr/>
          </p:nvSpPr>
          <p:spPr>
            <a:xfrm>
              <a:off x="2492875" y="2348880"/>
              <a:ext cx="290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0070C0"/>
                  </a:solidFill>
                </a:rPr>
                <a:t>3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D359A7E2-610A-4163-A9C2-84A116DE512F}"/>
                </a:ext>
              </a:extLst>
            </p:cNvPr>
            <p:cNvSpPr txBox="1"/>
            <p:nvPr/>
          </p:nvSpPr>
          <p:spPr>
            <a:xfrm>
              <a:off x="3356337" y="2401143"/>
              <a:ext cx="290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0070C0"/>
                  </a:solidFill>
                </a:rPr>
                <a:t>4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2A562F34-1B44-4033-BA1D-2059AB93B3F7}"/>
                </a:ext>
              </a:extLst>
            </p:cNvPr>
            <p:cNvSpPr txBox="1"/>
            <p:nvPr/>
          </p:nvSpPr>
          <p:spPr>
            <a:xfrm>
              <a:off x="4221067" y="2329135"/>
              <a:ext cx="290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0070C0"/>
                  </a:solidFill>
                </a:rPr>
                <a:t>5</a:t>
              </a:r>
              <a:endParaRPr kumimoji="1" lang="ja-JP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5976C550-CEC5-4EE9-B32D-0F40B6D1A66A}"/>
                </a:ext>
              </a:extLst>
            </p:cNvPr>
            <p:cNvSpPr txBox="1"/>
            <p:nvPr/>
          </p:nvSpPr>
          <p:spPr>
            <a:xfrm>
              <a:off x="3328393" y="1403484"/>
              <a:ext cx="362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FF0066"/>
                  </a:solidFill>
                </a:rPr>
                <a:t>A</a:t>
              </a:r>
              <a:endParaRPr kumimoji="1" lang="ja-JP" altLang="en-US" b="1" dirty="0">
                <a:solidFill>
                  <a:srgbClr val="FF0066"/>
                </a:solidFill>
              </a:endParaRP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3537ED75-A0FD-48B5-B6AD-8D8FF810BF8A}"/>
                </a:ext>
              </a:extLst>
            </p:cNvPr>
            <p:cNvSpPr txBox="1"/>
            <p:nvPr/>
          </p:nvSpPr>
          <p:spPr>
            <a:xfrm>
              <a:off x="2965752" y="1998600"/>
              <a:ext cx="362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FF0066"/>
                  </a:solidFill>
                </a:rPr>
                <a:t>B</a:t>
              </a:r>
              <a:endParaRPr kumimoji="1" lang="ja-JP" altLang="en-US" b="1" dirty="0">
                <a:solidFill>
                  <a:srgbClr val="FF0066"/>
                </a:solidFill>
              </a:endParaRP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A7E22735-2F40-4616-A534-21DFDF8534E0}"/>
                </a:ext>
              </a:extLst>
            </p:cNvPr>
            <p:cNvSpPr txBox="1"/>
            <p:nvPr/>
          </p:nvSpPr>
          <p:spPr>
            <a:xfrm>
              <a:off x="3688433" y="1998366"/>
              <a:ext cx="362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rgbClr val="FF0066"/>
                  </a:solidFill>
                </a:rPr>
                <a:t>C</a:t>
              </a:r>
              <a:endParaRPr kumimoji="1" lang="ja-JP" altLang="en-US" b="1" dirty="0">
                <a:solidFill>
                  <a:srgbClr val="FF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43</Words>
  <Application>Microsoft Office PowerPoint</Application>
  <PresentationFormat>ワイド画面</PresentationFormat>
  <Paragraphs>36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Ohta, Masatoshi (SHES)</dc:creator>
  <cp:lastModifiedBy>Masatoshi Ohta</cp:lastModifiedBy>
  <cp:revision>12</cp:revision>
  <dcterms:created xsi:type="dcterms:W3CDTF">2019-09-13T10:48:10Z</dcterms:created>
  <dcterms:modified xsi:type="dcterms:W3CDTF">2019-09-20T01:24:11Z</dcterms:modified>
</cp:coreProperties>
</file>