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20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3679-8A72-4B30-8C89-121B2867A66D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250E-27F5-4311-BDF7-8B46DF6B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6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1250E-27F5-4311-BDF7-8B46DF6B52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1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B1024-B38E-4090-9654-1C851E3A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DDC060-6C26-4F76-8BB3-C88BD1609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400549-B8CD-49CB-8642-E7F97124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9550D-947F-4CDB-A2A6-72C2E41E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A7ACD-35EA-499F-A1CE-8A45AB98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4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D7962-854F-4A5D-B1C0-643E7166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93C81B-85A9-47E3-962D-8EEC885C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A7F18-E42E-4A39-9292-F63CE03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06F5D-3A73-4ECB-AD38-1A61515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D70FC-E7C8-4DBE-98F3-B10FF926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58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C86BDE-AE3F-4654-AB81-FDD28E961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693FDD-8F05-4B61-AF3F-A2C06997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4B725-42B4-427A-B92B-FFBC4497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FBD14-5E3E-4754-A727-C362C24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02357-C196-4434-9637-DF1AA291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9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BF9A2-EEEC-462B-AEF4-70756C9F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C06680-A4AF-4E0C-B9A4-CE3D2728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34C1E-72FD-412D-A226-67AD2F0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8F8E62-63C8-477E-85A1-E02291E1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B92F2-3B52-4071-80CD-C80E095F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EE2EB-FD1E-4DE9-9733-D5BF09B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7C563-180F-4E29-8B66-ADBA5C95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E3051-DB56-4FA2-8C79-D5C78282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7ABFB-C95E-4D37-9050-89C39E8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493A8-8476-441C-A359-F6B4B3C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5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FEA5B-BAD0-4742-8025-76E9090A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41311-5D37-408E-97F3-96BFB0FC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908A21-0B65-4946-BE69-A87F4A16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8FCAC-14A8-4E4B-86F1-9B5B2BDC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76C99-C856-44C9-9DD5-E8B0FD3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E365C5-A239-4B5A-8C76-002C937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6965-AA7C-4783-AC1F-6AD95644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35A997-A9A4-4C82-9942-6C2571E0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2B7655-6686-4A6D-9CA0-4EF0D80C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36EBD1-4B37-4ED5-9AE1-EF7A381C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1CC5CA-0EB9-495E-BF0C-7AEA3D3E6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0381C9-B3D8-4310-AC45-80A4FE33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743426-E218-4F79-8206-F0EF18A7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AB8A4D-8B09-45DB-BF94-081322F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7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B5894-E001-4C62-ACC8-833CEDB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2C9272-E7C8-426D-B9CE-2BF1F94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6FF119-B5AC-49EE-A286-DB1E036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18B38B-39CA-43BC-9C9D-69817B42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FCC0AD-4BEA-4DAC-98B7-91747A2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99D514-C727-4082-91F1-53EB506F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0E5362-359D-4303-8C0A-F2C51640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4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3DAB5-1E15-489A-A26D-92F185C9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961CD-E862-4BEB-835D-3B50C5C4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BC335B-3611-4022-920C-42A3D7D2E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876F38-71FA-4341-9D0C-9390435B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26E0E-0148-438B-8968-EB2F8606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69E393-FE38-44B9-9CC1-03D49AAC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9768C-0D6E-4875-9C65-0484259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9F00DC-F377-4E60-92A9-62C14FB6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204BD-3245-421B-8923-19C5FBF7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A45F5-4228-4CCE-AA1E-5BB6D369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6DD2E8-53CB-405C-8BF4-C1252604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BCDD43-8FB4-42A2-928C-A08CFA1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312AE0-B223-4EDD-B88F-49B90D5E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B1B3D9-9150-427A-BCCF-FD353DC8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D69358-2D50-47CE-8491-B508176B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2AE5-AC39-4F8A-9D38-C2A9F0A897D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DF9B2-9316-484B-8191-6C082CDB2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31579-DD82-432B-B069-3CC1FFCD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E1AE-0E59-48B7-A17B-AB6AD1BAE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4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台形 60">
            <a:extLst>
              <a:ext uri="{FF2B5EF4-FFF2-40B4-BE49-F238E27FC236}">
                <a16:creationId xmlns:a16="http://schemas.microsoft.com/office/drawing/2014/main" id="{2FBB4085-AD24-4B08-9276-9EBBE880C105}"/>
              </a:ext>
            </a:extLst>
          </p:cNvPr>
          <p:cNvSpPr/>
          <p:nvPr/>
        </p:nvSpPr>
        <p:spPr>
          <a:xfrm rot="16200000">
            <a:off x="4224797" y="2277875"/>
            <a:ext cx="867522" cy="858662"/>
          </a:xfrm>
          <a:prstGeom prst="trapezoid">
            <a:avLst>
              <a:gd name="adj" fmla="val 32488"/>
            </a:avLst>
          </a:prstGeom>
          <a:solidFill>
            <a:srgbClr val="FF00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F10DD08-AE2B-4737-B210-D7DE6D429F3B}"/>
              </a:ext>
            </a:extLst>
          </p:cNvPr>
          <p:cNvCxnSpPr>
            <a:cxnSpLocks/>
          </p:cNvCxnSpPr>
          <p:nvPr/>
        </p:nvCxnSpPr>
        <p:spPr>
          <a:xfrm flipH="1">
            <a:off x="3215680" y="2708920"/>
            <a:ext cx="20882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2F01B1C-C2CD-4FD4-A9A4-1F92971E924E}"/>
              </a:ext>
            </a:extLst>
          </p:cNvPr>
          <p:cNvGrpSpPr/>
          <p:nvPr/>
        </p:nvGrpSpPr>
        <p:grpSpPr>
          <a:xfrm>
            <a:off x="3575720" y="2594327"/>
            <a:ext cx="203869" cy="186601"/>
            <a:chOff x="3477424" y="2090256"/>
            <a:chExt cx="203869" cy="186601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940D2A8B-6D05-42BF-9697-8373150DD272}"/>
                </a:ext>
              </a:extLst>
            </p:cNvPr>
            <p:cNvSpPr/>
            <p:nvPr/>
          </p:nvSpPr>
          <p:spPr>
            <a:xfrm rot="16200000">
              <a:off x="3492282" y="2119712"/>
              <a:ext cx="140588" cy="170304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E7B0A43C-157B-42E7-AB1D-D5A8EB7CF49D}"/>
                </a:ext>
              </a:extLst>
            </p:cNvPr>
            <p:cNvSpPr/>
            <p:nvPr/>
          </p:nvSpPr>
          <p:spPr>
            <a:xfrm>
              <a:off x="3624868" y="2132871"/>
              <a:ext cx="45720" cy="143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A09EBC25-16CD-437B-9955-4C067685C4C6}"/>
                </a:ext>
              </a:extLst>
            </p:cNvPr>
            <p:cNvSpPr/>
            <p:nvPr/>
          </p:nvSpPr>
          <p:spPr>
            <a:xfrm rot="4940591">
              <a:off x="3622437" y="2077119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3DB27A6A-A432-4275-82CB-DE48A40AB921}"/>
                </a:ext>
              </a:extLst>
            </p:cNvPr>
            <p:cNvSpPr/>
            <p:nvPr/>
          </p:nvSpPr>
          <p:spPr>
            <a:xfrm rot="3482745">
              <a:off x="3615290" y="2077586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DDDCC52-0A90-4999-A1A6-C819D9D12DED}"/>
              </a:ext>
            </a:extLst>
          </p:cNvPr>
          <p:cNvCxnSpPr>
            <a:cxnSpLocks/>
          </p:cNvCxnSpPr>
          <p:nvPr/>
        </p:nvCxnSpPr>
        <p:spPr>
          <a:xfrm flipV="1">
            <a:off x="4655840" y="2204865"/>
            <a:ext cx="0" cy="9361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5A8E209-F642-4F99-B9D6-7294724A795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768884" y="2273445"/>
            <a:ext cx="1313569" cy="43549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2A00697-EE84-4DB6-BA1A-F19543A48FB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768884" y="2708935"/>
            <a:ext cx="1313569" cy="432062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09D976C-2840-46B2-B512-4B1A2C61443D}"/>
              </a:ext>
            </a:extLst>
          </p:cNvPr>
          <p:cNvCxnSpPr/>
          <p:nvPr/>
        </p:nvCxnSpPr>
        <p:spPr>
          <a:xfrm>
            <a:off x="4223792" y="2559037"/>
            <a:ext cx="0" cy="299766"/>
          </a:xfrm>
          <a:prstGeom prst="line">
            <a:avLst/>
          </a:prstGeom>
          <a:ln w="28575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F82ABF0-6EF4-4851-84EC-54E3FA621746}"/>
              </a:ext>
            </a:extLst>
          </p:cNvPr>
          <p:cNvCxnSpPr>
            <a:cxnSpLocks/>
          </p:cNvCxnSpPr>
          <p:nvPr/>
        </p:nvCxnSpPr>
        <p:spPr>
          <a:xfrm flipH="1">
            <a:off x="5082453" y="2276115"/>
            <a:ext cx="5435" cy="865611"/>
          </a:xfrm>
          <a:prstGeom prst="line">
            <a:avLst/>
          </a:prstGeom>
          <a:ln w="28575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0695643-0BA3-4E76-ADEA-B9F96EA718C5}"/>
              </a:ext>
            </a:extLst>
          </p:cNvPr>
          <p:cNvCxnSpPr>
            <a:cxnSpLocks/>
          </p:cNvCxnSpPr>
          <p:nvPr/>
        </p:nvCxnSpPr>
        <p:spPr>
          <a:xfrm flipV="1">
            <a:off x="3779086" y="2900559"/>
            <a:ext cx="439271" cy="5867"/>
          </a:xfrm>
          <a:prstGeom prst="line">
            <a:avLst/>
          </a:prstGeom>
          <a:ln w="6350" cap="rnd">
            <a:solidFill>
              <a:srgbClr val="FF0066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5233FE3-9CB7-4CBC-BAD4-0DC15D43CBD1}"/>
              </a:ext>
            </a:extLst>
          </p:cNvPr>
          <p:cNvCxnSpPr>
            <a:cxnSpLocks/>
          </p:cNvCxnSpPr>
          <p:nvPr/>
        </p:nvCxnSpPr>
        <p:spPr>
          <a:xfrm>
            <a:off x="3779086" y="3180187"/>
            <a:ext cx="1308802" cy="730"/>
          </a:xfrm>
          <a:prstGeom prst="line">
            <a:avLst/>
          </a:prstGeom>
          <a:ln w="6350" cap="rnd">
            <a:solidFill>
              <a:srgbClr val="FF0066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6AB5974-F1B5-47FD-A101-9BF8457775E0}"/>
              </a:ext>
            </a:extLst>
          </p:cNvPr>
          <p:cNvSpPr txBox="1"/>
          <p:nvPr/>
        </p:nvSpPr>
        <p:spPr>
          <a:xfrm>
            <a:off x="4528272" y="1976140"/>
            <a:ext cx="21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7FEE16D-BF17-454B-824C-AD244C02E1B1}"/>
              </a:ext>
            </a:extLst>
          </p:cNvPr>
          <p:cNvSpPr txBox="1"/>
          <p:nvPr/>
        </p:nvSpPr>
        <p:spPr>
          <a:xfrm>
            <a:off x="3060335" y="2562790"/>
            <a:ext cx="21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z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38929C0-2936-452F-B6FE-52B9D3D8CBFF}"/>
              </a:ext>
            </a:extLst>
          </p:cNvPr>
          <p:cNvSpPr txBox="1"/>
          <p:nvPr/>
        </p:nvSpPr>
        <p:spPr>
          <a:xfrm>
            <a:off x="3405512" y="2298303"/>
            <a:ext cx="53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accent1"/>
                </a:solidFill>
              </a:rPr>
              <a:t>視点</a:t>
            </a:r>
            <a:endParaRPr lang="en-US" altLang="ja-JP" sz="8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1"/>
                </a:solidFill>
              </a:rPr>
              <a:t>(z=</a:t>
            </a:r>
            <a:r>
              <a:rPr lang="en-US" altLang="ja-JP" sz="800" b="1" dirty="0">
                <a:solidFill>
                  <a:schemeClr val="accent1"/>
                </a:solidFill>
              </a:rPr>
              <a:t>4</a:t>
            </a:r>
            <a:r>
              <a:rPr kumimoji="1" lang="en-US" altLang="ja-JP" sz="800" dirty="0">
                <a:solidFill>
                  <a:schemeClr val="accent1"/>
                </a:solidFill>
              </a:rPr>
              <a:t>)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4A7F119-73DF-4344-9E2C-01E52FAC7B13}"/>
              </a:ext>
            </a:extLst>
          </p:cNvPr>
          <p:cNvSpPr txBox="1"/>
          <p:nvPr/>
        </p:nvSpPr>
        <p:spPr>
          <a:xfrm>
            <a:off x="4615359" y="2687489"/>
            <a:ext cx="216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O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0F96BA3-0D2F-4378-B883-8BC7BA67A027}"/>
              </a:ext>
            </a:extLst>
          </p:cNvPr>
          <p:cNvSpPr txBox="1"/>
          <p:nvPr/>
        </p:nvSpPr>
        <p:spPr>
          <a:xfrm>
            <a:off x="3741207" y="2908658"/>
            <a:ext cx="535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solidFill>
                  <a:srgbClr val="FF0066"/>
                </a:solidFill>
              </a:rPr>
              <a:t>near=</a:t>
            </a:r>
            <a:r>
              <a:rPr lang="en-US" altLang="ja-JP" sz="800" b="1" dirty="0">
                <a:solidFill>
                  <a:srgbClr val="FF0066"/>
                </a:solidFill>
              </a:rPr>
              <a:t>2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C87710-5C12-435D-80F5-C00C43B44B44}"/>
              </a:ext>
            </a:extLst>
          </p:cNvPr>
          <p:cNvSpPr txBox="1"/>
          <p:nvPr/>
        </p:nvSpPr>
        <p:spPr>
          <a:xfrm>
            <a:off x="4192743" y="3182602"/>
            <a:ext cx="535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solidFill>
                  <a:srgbClr val="FF0066"/>
                </a:solidFill>
              </a:rPr>
              <a:t>far=</a:t>
            </a:r>
            <a:r>
              <a:rPr lang="en-US" altLang="ja-JP" sz="800" b="1" dirty="0">
                <a:solidFill>
                  <a:srgbClr val="FF0066"/>
                </a:solidFill>
              </a:rPr>
              <a:t>6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7F7E50E-A25D-40A7-8C66-3DAA885D0B78}"/>
              </a:ext>
            </a:extLst>
          </p:cNvPr>
          <p:cNvSpPr txBox="1"/>
          <p:nvPr/>
        </p:nvSpPr>
        <p:spPr>
          <a:xfrm>
            <a:off x="3857402" y="2168897"/>
            <a:ext cx="71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dirty="0">
                <a:solidFill>
                  <a:srgbClr val="FF0066"/>
                </a:solidFill>
              </a:rPr>
              <a:t>ニア</a:t>
            </a:r>
            <a:br>
              <a:rPr lang="en-US" altLang="ja-JP" sz="800" b="1" dirty="0">
                <a:solidFill>
                  <a:srgbClr val="FF0066"/>
                </a:solidFill>
              </a:rPr>
            </a:br>
            <a:r>
              <a:rPr lang="ja-JP" altLang="en-US" sz="800" b="1" dirty="0">
                <a:solidFill>
                  <a:srgbClr val="FF0066"/>
                </a:solidFill>
              </a:rPr>
              <a:t>クリップ面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2D2C3FC-0064-4982-B493-8DC4D47B0CA6}"/>
              </a:ext>
            </a:extLst>
          </p:cNvPr>
          <p:cNvSpPr txBox="1"/>
          <p:nvPr/>
        </p:nvSpPr>
        <p:spPr>
          <a:xfrm>
            <a:off x="4727848" y="1916832"/>
            <a:ext cx="71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dirty="0">
                <a:solidFill>
                  <a:srgbClr val="FF0066"/>
                </a:solidFill>
              </a:rPr>
              <a:t>ファー</a:t>
            </a:r>
            <a:br>
              <a:rPr lang="en-US" altLang="ja-JP" sz="800" b="1" dirty="0">
                <a:solidFill>
                  <a:srgbClr val="FF0066"/>
                </a:solidFill>
              </a:rPr>
            </a:br>
            <a:r>
              <a:rPr lang="ja-JP" altLang="en-US" sz="800" b="1" dirty="0">
                <a:solidFill>
                  <a:srgbClr val="FF0066"/>
                </a:solidFill>
              </a:rPr>
              <a:t>クリップ面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1C79A209-4371-4324-8515-6BE2CC0F7AEF}"/>
              </a:ext>
            </a:extLst>
          </p:cNvPr>
          <p:cNvSpPr/>
          <p:nvPr/>
        </p:nvSpPr>
        <p:spPr>
          <a:xfrm rot="5400000">
            <a:off x="3905677" y="4611121"/>
            <a:ext cx="421239" cy="428276"/>
          </a:xfrm>
          <a:prstGeom prst="parallelogram">
            <a:avLst/>
          </a:prstGeom>
          <a:solidFill>
            <a:srgbClr val="FF0066">
              <a:alpha val="20000"/>
            </a:srgb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212B63-8B9E-46FC-ADE0-AE804A582DDC}"/>
              </a:ext>
            </a:extLst>
          </p:cNvPr>
          <p:cNvSpPr txBox="1"/>
          <p:nvPr/>
        </p:nvSpPr>
        <p:spPr>
          <a:xfrm>
            <a:off x="4575456" y="3810512"/>
            <a:ext cx="71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dirty="0">
                <a:solidFill>
                  <a:srgbClr val="FF0066"/>
                </a:solidFill>
              </a:rPr>
              <a:t>ファー</a:t>
            </a:r>
            <a:br>
              <a:rPr lang="en-US" altLang="ja-JP" sz="800" b="1" dirty="0">
                <a:solidFill>
                  <a:srgbClr val="FF0066"/>
                </a:solidFill>
              </a:rPr>
            </a:br>
            <a:r>
              <a:rPr lang="ja-JP" altLang="en-US" sz="800" b="1" dirty="0">
                <a:solidFill>
                  <a:srgbClr val="FF0066"/>
                </a:solidFill>
              </a:rPr>
              <a:t>クリップ面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C018B7DD-13AC-425E-A321-81C317801A5B}"/>
              </a:ext>
            </a:extLst>
          </p:cNvPr>
          <p:cNvSpPr/>
          <p:nvPr/>
        </p:nvSpPr>
        <p:spPr>
          <a:xfrm rot="5400000">
            <a:off x="4494007" y="4070216"/>
            <a:ext cx="820876" cy="834588"/>
          </a:xfrm>
          <a:prstGeom prst="parallelogram">
            <a:avLst/>
          </a:prstGeom>
          <a:solidFill>
            <a:srgbClr val="FF0066">
              <a:alpha val="20000"/>
            </a:srgb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1A662605-328B-446D-AD06-A9EB8C0CB392}"/>
              </a:ext>
            </a:extLst>
          </p:cNvPr>
          <p:cNvGrpSpPr/>
          <p:nvPr/>
        </p:nvGrpSpPr>
        <p:grpSpPr>
          <a:xfrm rot="19758006">
            <a:off x="3152795" y="5112769"/>
            <a:ext cx="203869" cy="186601"/>
            <a:chOff x="3477424" y="2090256"/>
            <a:chExt cx="203869" cy="186601"/>
          </a:xfrm>
        </p:grpSpPr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76502BCF-AEEE-4B34-B77E-9E2A6F3B24B5}"/>
                </a:ext>
              </a:extLst>
            </p:cNvPr>
            <p:cNvSpPr/>
            <p:nvPr/>
          </p:nvSpPr>
          <p:spPr>
            <a:xfrm rot="16200000">
              <a:off x="3492282" y="2119712"/>
              <a:ext cx="140588" cy="170304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E1B4150-E022-40AD-B113-15D6D540FFE0}"/>
                </a:ext>
              </a:extLst>
            </p:cNvPr>
            <p:cNvSpPr/>
            <p:nvPr/>
          </p:nvSpPr>
          <p:spPr>
            <a:xfrm>
              <a:off x="3624868" y="2132871"/>
              <a:ext cx="45720" cy="143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0828BF19-AC56-4D4A-A5A0-58552BBD8633}"/>
                </a:ext>
              </a:extLst>
            </p:cNvPr>
            <p:cNvSpPr/>
            <p:nvPr/>
          </p:nvSpPr>
          <p:spPr>
            <a:xfrm rot="4940591">
              <a:off x="3622437" y="2077119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1C616214-326E-46E2-8093-6FEE7838B269}"/>
                </a:ext>
              </a:extLst>
            </p:cNvPr>
            <p:cNvSpPr/>
            <p:nvPr/>
          </p:nvSpPr>
          <p:spPr>
            <a:xfrm rot="3482745">
              <a:off x="3615290" y="2077586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2D04E9F-CFEB-4CBA-8751-35BAE7DA64A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346077" y="3979789"/>
            <a:ext cx="1229379" cy="1176885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874C403-CA4F-4A4E-BAB2-77262779F76A}"/>
              </a:ext>
            </a:extLst>
          </p:cNvPr>
          <p:cNvCxnSpPr>
            <a:cxnSpLocks/>
          </p:cNvCxnSpPr>
          <p:nvPr/>
        </p:nvCxnSpPr>
        <p:spPr>
          <a:xfrm flipV="1">
            <a:off x="3356719" y="4887878"/>
            <a:ext cx="2053999" cy="29620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2270921-D120-4A62-8A7B-414028E5AD66}"/>
              </a:ext>
            </a:extLst>
          </p:cNvPr>
          <p:cNvCxnSpPr>
            <a:cxnSpLocks/>
          </p:cNvCxnSpPr>
          <p:nvPr/>
        </p:nvCxnSpPr>
        <p:spPr>
          <a:xfrm flipV="1">
            <a:off x="3380808" y="4236838"/>
            <a:ext cx="2034021" cy="919836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平行四辺形 88">
            <a:extLst>
              <a:ext uri="{FF2B5EF4-FFF2-40B4-BE49-F238E27FC236}">
                <a16:creationId xmlns:a16="http://schemas.microsoft.com/office/drawing/2014/main" id="{BBFE00DE-C635-4735-BB6F-DA0344F30653}"/>
              </a:ext>
            </a:extLst>
          </p:cNvPr>
          <p:cNvSpPr/>
          <p:nvPr/>
        </p:nvSpPr>
        <p:spPr>
          <a:xfrm rot="5400000">
            <a:off x="6286762" y="4694318"/>
            <a:ext cx="421239" cy="428276"/>
          </a:xfrm>
          <a:prstGeom prst="parallelogram">
            <a:avLst/>
          </a:prstGeom>
          <a:solidFill>
            <a:srgbClr val="FF0066">
              <a:alpha val="20000"/>
            </a:srgb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平行四辺形 91">
            <a:extLst>
              <a:ext uri="{FF2B5EF4-FFF2-40B4-BE49-F238E27FC236}">
                <a16:creationId xmlns:a16="http://schemas.microsoft.com/office/drawing/2014/main" id="{FCDD7EC2-3353-4B69-AFBF-E6306D5C49DE}"/>
              </a:ext>
            </a:extLst>
          </p:cNvPr>
          <p:cNvSpPr/>
          <p:nvPr/>
        </p:nvSpPr>
        <p:spPr>
          <a:xfrm rot="5400000">
            <a:off x="6799552" y="3959747"/>
            <a:ext cx="1201845" cy="1221921"/>
          </a:xfrm>
          <a:prstGeom prst="parallelogram">
            <a:avLst/>
          </a:prstGeom>
          <a:solidFill>
            <a:srgbClr val="FF0066">
              <a:alpha val="20000"/>
            </a:srgbClr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826162CF-922F-4028-A6DA-933BBEB9E4A2}"/>
              </a:ext>
            </a:extLst>
          </p:cNvPr>
          <p:cNvGrpSpPr/>
          <p:nvPr/>
        </p:nvGrpSpPr>
        <p:grpSpPr>
          <a:xfrm rot="19758006">
            <a:off x="5812535" y="5037524"/>
            <a:ext cx="203869" cy="186601"/>
            <a:chOff x="3477424" y="2090256"/>
            <a:chExt cx="203869" cy="186601"/>
          </a:xfrm>
        </p:grpSpPr>
        <p:sp>
          <p:nvSpPr>
            <p:cNvPr id="94" name="二等辺三角形 93">
              <a:extLst>
                <a:ext uri="{FF2B5EF4-FFF2-40B4-BE49-F238E27FC236}">
                  <a16:creationId xmlns:a16="http://schemas.microsoft.com/office/drawing/2014/main" id="{7B590F2A-72BE-42FB-A703-ED9838AC99ED}"/>
                </a:ext>
              </a:extLst>
            </p:cNvPr>
            <p:cNvSpPr/>
            <p:nvPr/>
          </p:nvSpPr>
          <p:spPr>
            <a:xfrm rot="16200000">
              <a:off x="3492282" y="2119712"/>
              <a:ext cx="140588" cy="170304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C1B390F-D924-451D-82A9-5E75A0CBEA8E}"/>
                </a:ext>
              </a:extLst>
            </p:cNvPr>
            <p:cNvSpPr/>
            <p:nvPr/>
          </p:nvSpPr>
          <p:spPr>
            <a:xfrm>
              <a:off x="3624868" y="2132871"/>
              <a:ext cx="45720" cy="143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円弧 95">
              <a:extLst>
                <a:ext uri="{FF2B5EF4-FFF2-40B4-BE49-F238E27FC236}">
                  <a16:creationId xmlns:a16="http://schemas.microsoft.com/office/drawing/2014/main" id="{DD4F2364-4199-4798-9E3E-DF8333769DF0}"/>
                </a:ext>
              </a:extLst>
            </p:cNvPr>
            <p:cNvSpPr/>
            <p:nvPr/>
          </p:nvSpPr>
          <p:spPr>
            <a:xfrm rot="4940591">
              <a:off x="3622437" y="2077119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弧 96">
              <a:extLst>
                <a:ext uri="{FF2B5EF4-FFF2-40B4-BE49-F238E27FC236}">
                  <a16:creationId xmlns:a16="http://schemas.microsoft.com/office/drawing/2014/main" id="{5A0D199F-A6F1-47ED-A838-E397047990D6}"/>
                </a:ext>
              </a:extLst>
            </p:cNvPr>
            <p:cNvSpPr/>
            <p:nvPr/>
          </p:nvSpPr>
          <p:spPr>
            <a:xfrm rot="3482745">
              <a:off x="3615290" y="2077586"/>
              <a:ext cx="45719" cy="71993"/>
            </a:xfrm>
            <a:prstGeom prst="arc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1CC2EBC-15BC-4876-B82D-836793D7DB8E}"/>
              </a:ext>
            </a:extLst>
          </p:cNvPr>
          <p:cNvCxnSpPr>
            <a:cxnSpLocks/>
            <a:stCxn id="95" idx="6"/>
          </p:cNvCxnSpPr>
          <p:nvPr/>
        </p:nvCxnSpPr>
        <p:spPr>
          <a:xfrm flipV="1">
            <a:off x="6003792" y="3861048"/>
            <a:ext cx="863943" cy="1241521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E09F33D6-B4D4-4B2A-86A6-D3E92A8219BB}"/>
              </a:ext>
            </a:extLst>
          </p:cNvPr>
          <p:cNvCxnSpPr>
            <a:cxnSpLocks/>
          </p:cNvCxnSpPr>
          <p:nvPr/>
        </p:nvCxnSpPr>
        <p:spPr>
          <a:xfrm>
            <a:off x="6016459" y="5108833"/>
            <a:ext cx="2095765" cy="78982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68E1277-67F8-4B5A-9770-AFC401B5EDAD}"/>
              </a:ext>
            </a:extLst>
          </p:cNvPr>
          <p:cNvCxnSpPr>
            <a:cxnSpLocks/>
          </p:cNvCxnSpPr>
          <p:nvPr/>
        </p:nvCxnSpPr>
        <p:spPr>
          <a:xfrm flipV="1">
            <a:off x="6053685" y="4240171"/>
            <a:ext cx="2058539" cy="842946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7804F7D-41E7-44D6-B81C-D456B3BBB6EB}"/>
              </a:ext>
            </a:extLst>
          </p:cNvPr>
          <p:cNvSpPr txBox="1"/>
          <p:nvPr/>
        </p:nvSpPr>
        <p:spPr>
          <a:xfrm>
            <a:off x="3071664" y="3717032"/>
            <a:ext cx="1024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視野角が狭い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338F3F0-1119-4E2E-B5BA-DCFF8ED6170A}"/>
              </a:ext>
            </a:extLst>
          </p:cNvPr>
          <p:cNvSpPr txBox="1"/>
          <p:nvPr/>
        </p:nvSpPr>
        <p:spPr>
          <a:xfrm>
            <a:off x="5719674" y="3717032"/>
            <a:ext cx="1024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視野角が広い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CF06CF-735E-41B7-B1EA-445819E84D23}"/>
              </a:ext>
            </a:extLst>
          </p:cNvPr>
          <p:cNvSpPr txBox="1"/>
          <p:nvPr/>
        </p:nvSpPr>
        <p:spPr>
          <a:xfrm>
            <a:off x="3889152" y="4265805"/>
            <a:ext cx="501201" cy="31532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FF0066"/>
                </a:solidFill>
              </a:rPr>
              <a:t>ニア</a:t>
            </a:r>
            <a:br>
              <a:rPr lang="en-US" altLang="ja-JP" sz="800" b="1" dirty="0">
                <a:solidFill>
                  <a:srgbClr val="FF0066"/>
                </a:solidFill>
              </a:rPr>
            </a:br>
            <a:r>
              <a:rPr lang="ja-JP" altLang="en-US" sz="800" b="1" dirty="0">
                <a:solidFill>
                  <a:srgbClr val="FF0066"/>
                </a:solidFill>
              </a:rPr>
              <a:t>クリップ面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553428-A3BB-46E3-854F-3D9C42F41308}"/>
              </a:ext>
            </a:extLst>
          </p:cNvPr>
          <p:cNvSpPr txBox="1"/>
          <p:nvPr/>
        </p:nvSpPr>
        <p:spPr>
          <a:xfrm>
            <a:off x="3267984" y="4484261"/>
            <a:ext cx="712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>
                <a:solidFill>
                  <a:srgbClr val="FF0066"/>
                </a:solidFill>
              </a:rPr>
              <a:t>(left, top)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C515041-040F-4AC5-953A-7823F87B1729}"/>
              </a:ext>
            </a:extLst>
          </p:cNvPr>
          <p:cNvSpPr txBox="1"/>
          <p:nvPr/>
        </p:nvSpPr>
        <p:spPr>
          <a:xfrm>
            <a:off x="4211923" y="5051846"/>
            <a:ext cx="947973" cy="21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>
                <a:solidFill>
                  <a:srgbClr val="FF0066"/>
                </a:solidFill>
              </a:rPr>
              <a:t>(right, bottom)</a:t>
            </a:r>
            <a:endParaRPr kumimoji="1" lang="ja-JP" altLang="en-US" b="1" dirty="0">
              <a:solidFill>
                <a:srgbClr val="FF0066"/>
              </a:solidFill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B8AEAE18-2511-4FF7-B06D-B0297B4C136A}"/>
              </a:ext>
            </a:extLst>
          </p:cNvPr>
          <p:cNvSpPr/>
          <p:nvPr/>
        </p:nvSpPr>
        <p:spPr>
          <a:xfrm>
            <a:off x="3870895" y="4589248"/>
            <a:ext cx="66931" cy="6693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C878A03A-0C0E-4B13-A5B6-9F245EBD6009}"/>
              </a:ext>
            </a:extLst>
          </p:cNvPr>
          <p:cNvSpPr/>
          <p:nvPr/>
        </p:nvSpPr>
        <p:spPr>
          <a:xfrm>
            <a:off x="4298496" y="5003967"/>
            <a:ext cx="66931" cy="6693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3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</Words>
  <Application>Microsoft Office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(SHES)</dc:creator>
  <cp:lastModifiedBy>Ohta, Masatoshi (SHES)</cp:lastModifiedBy>
  <cp:revision>11</cp:revision>
  <dcterms:created xsi:type="dcterms:W3CDTF">2019-08-02T03:46:24Z</dcterms:created>
  <dcterms:modified xsi:type="dcterms:W3CDTF">2019-08-02T06:49:30Z</dcterms:modified>
</cp:coreProperties>
</file>