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66FF33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8" y="1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/>
          <p:cNvSpPr/>
          <p:nvPr/>
        </p:nvSpPr>
        <p:spPr>
          <a:xfrm>
            <a:off x="2275364" y="5519993"/>
            <a:ext cx="1433339" cy="1188135"/>
          </a:xfrm>
          <a:prstGeom prst="roundRect">
            <a:avLst>
              <a:gd name="adj" fmla="val 8575"/>
            </a:avLst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Rounded Rectangle 111"/>
          <p:cNvSpPr/>
          <p:nvPr/>
        </p:nvSpPr>
        <p:spPr>
          <a:xfrm>
            <a:off x="2275364" y="3966244"/>
            <a:ext cx="1433339" cy="526458"/>
          </a:xfrm>
          <a:prstGeom prst="round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Rounded Rectangle 110"/>
          <p:cNvSpPr/>
          <p:nvPr/>
        </p:nvSpPr>
        <p:spPr>
          <a:xfrm>
            <a:off x="2274862" y="1948764"/>
            <a:ext cx="1433339" cy="526458"/>
          </a:xfrm>
          <a:prstGeom prst="round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Oval 3"/>
          <p:cNvSpPr/>
          <p:nvPr/>
        </p:nvSpPr>
        <p:spPr>
          <a:xfrm>
            <a:off x="683568" y="1000366"/>
            <a:ext cx="392771" cy="39277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Gungsuh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528026" y="1000366"/>
            <a:ext cx="392771" cy="39277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Gungsuh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372484" y="1000366"/>
            <a:ext cx="392771" cy="39277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Gungsuh" panose="02030600000101010101" pitchFamily="18" charset="-127"/>
                <a:cs typeface="Verdana" panose="020B0604030504040204" pitchFamily="34" charset="0"/>
              </a:rPr>
              <a:t>3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Gungsuh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16942" y="1000366"/>
            <a:ext cx="392771" cy="39277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Gungsuh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72483" y="332656"/>
            <a:ext cx="392771" cy="39277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Gungsuh" panose="02030600000101010101" pitchFamily="18" charset="-127"/>
                <a:cs typeface="Verdana" panose="020B0604030504040204" pitchFamily="34" charset="0"/>
              </a:rPr>
              <a:t> 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Gungsuh" panose="02030600000101010101" pitchFamily="18" charset="-127"/>
                <a:cs typeface="Verdana" panose="020B0604030504040204" pitchFamily="34" charset="0"/>
              </a:rPr>
              <a:t>3’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Gungsuh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16941" y="332656"/>
            <a:ext cx="392771" cy="39277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Gungsuh" panose="02030600000101010101" pitchFamily="18" charset="-127"/>
                <a:cs typeface="Verdana" panose="020B0604030504040204" pitchFamily="34" charset="0"/>
              </a:rPr>
              <a:t> 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Gungsuh" panose="02030600000101010101" pitchFamily="18" charset="-127"/>
                <a:cs typeface="Verdana" panose="020B0604030504040204" pitchFamily="34" charset="0"/>
              </a:rPr>
              <a:t>4’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Gungsuh" panose="02030600000101010101" pitchFamily="18" charset="-127"/>
              <a:cs typeface="Verdana" panose="020B0604030504040204" pitchFamily="34" charset="0"/>
            </a:endParaRPr>
          </a:p>
        </p:txBody>
      </p:sp>
      <p:cxnSp>
        <p:nvCxnSpPr>
          <p:cNvPr id="16" name="Straight Arrow Connector 15"/>
          <p:cNvCxnSpPr>
            <a:stCxn id="8" idx="2"/>
            <a:endCxn id="4" idx="6"/>
          </p:cNvCxnSpPr>
          <p:nvPr/>
        </p:nvCxnSpPr>
        <p:spPr>
          <a:xfrm flipH="1">
            <a:off x="1076339" y="1196752"/>
            <a:ext cx="451687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8" idx="6"/>
          </p:cNvCxnSpPr>
          <p:nvPr/>
        </p:nvCxnSpPr>
        <p:spPr>
          <a:xfrm flipH="1">
            <a:off x="1920797" y="1196752"/>
            <a:ext cx="451687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6"/>
          </p:cNvCxnSpPr>
          <p:nvPr/>
        </p:nvCxnSpPr>
        <p:spPr>
          <a:xfrm flipH="1">
            <a:off x="2765255" y="1196752"/>
            <a:ext cx="451687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8" idx="7"/>
          </p:cNvCxnSpPr>
          <p:nvPr/>
        </p:nvCxnSpPr>
        <p:spPr>
          <a:xfrm flipH="1">
            <a:off x="1863277" y="529042"/>
            <a:ext cx="509206" cy="528844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1" idx="6"/>
          </p:cNvCxnSpPr>
          <p:nvPr/>
        </p:nvCxnSpPr>
        <p:spPr>
          <a:xfrm flipH="1">
            <a:off x="2765254" y="529042"/>
            <a:ext cx="451687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95886" y="33587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topic</a:t>
            </a:r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95122" y="1008565"/>
            <a:ext cx="123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master</a:t>
            </a:r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683568" y="2676189"/>
            <a:ext cx="392771" cy="39277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Gungsuh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528026" y="2676189"/>
            <a:ext cx="392771" cy="39277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Gungsuh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2372484" y="2676189"/>
            <a:ext cx="392771" cy="39277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Gungsuh" panose="02030600000101010101" pitchFamily="18" charset="-127"/>
                <a:cs typeface="Verdana" panose="020B0604030504040204" pitchFamily="34" charset="0"/>
              </a:rPr>
              <a:t>3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Gungsuh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3216942" y="2676189"/>
            <a:ext cx="392771" cy="39277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Gungsuh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2372483" y="2008479"/>
            <a:ext cx="392771" cy="39277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Gungsuh" panose="02030600000101010101" pitchFamily="18" charset="-127"/>
                <a:cs typeface="Verdana" panose="020B0604030504040204" pitchFamily="34" charset="0"/>
              </a:rPr>
              <a:t> 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Gungsuh" panose="02030600000101010101" pitchFamily="18" charset="-127"/>
                <a:cs typeface="Verdana" panose="020B0604030504040204" pitchFamily="34" charset="0"/>
              </a:rPr>
              <a:t>3’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Gungsuh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216941" y="2008479"/>
            <a:ext cx="392771" cy="39277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Gungsuh" panose="02030600000101010101" pitchFamily="18" charset="-127"/>
                <a:cs typeface="Verdana" panose="020B0604030504040204" pitchFamily="34" charset="0"/>
              </a:rPr>
              <a:t> 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Gungsuh" panose="02030600000101010101" pitchFamily="18" charset="-127"/>
                <a:cs typeface="Verdana" panose="020B0604030504040204" pitchFamily="34" charset="0"/>
              </a:rPr>
              <a:t>4’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Gungsuh" panose="02030600000101010101" pitchFamily="18" charset="-127"/>
              <a:cs typeface="Verdana" panose="020B0604030504040204" pitchFamily="34" charset="0"/>
            </a:endParaRPr>
          </a:p>
        </p:txBody>
      </p:sp>
      <p:cxnSp>
        <p:nvCxnSpPr>
          <p:cNvPr id="78" name="Straight Arrow Connector 77"/>
          <p:cNvCxnSpPr>
            <a:stCxn id="73" idx="2"/>
            <a:endCxn id="72" idx="6"/>
          </p:cNvCxnSpPr>
          <p:nvPr/>
        </p:nvCxnSpPr>
        <p:spPr>
          <a:xfrm flipH="1">
            <a:off x="1076339" y="2872575"/>
            <a:ext cx="451687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2"/>
            <a:endCxn id="73" idx="6"/>
          </p:cNvCxnSpPr>
          <p:nvPr/>
        </p:nvCxnSpPr>
        <p:spPr>
          <a:xfrm flipH="1">
            <a:off x="1920797" y="2872575"/>
            <a:ext cx="451687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5" idx="2"/>
            <a:endCxn id="74" idx="6"/>
          </p:cNvCxnSpPr>
          <p:nvPr/>
        </p:nvCxnSpPr>
        <p:spPr>
          <a:xfrm flipH="1">
            <a:off x="2765255" y="2872575"/>
            <a:ext cx="451687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2"/>
            <a:endCxn id="73" idx="7"/>
          </p:cNvCxnSpPr>
          <p:nvPr/>
        </p:nvCxnSpPr>
        <p:spPr>
          <a:xfrm flipH="1">
            <a:off x="1863277" y="2204865"/>
            <a:ext cx="509206" cy="528844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2"/>
            <a:endCxn id="76" idx="6"/>
          </p:cNvCxnSpPr>
          <p:nvPr/>
        </p:nvCxnSpPr>
        <p:spPr>
          <a:xfrm flipH="1">
            <a:off x="2765254" y="2204865"/>
            <a:ext cx="451687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695886" y="20117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topic</a:t>
            </a:r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95122" y="2684388"/>
            <a:ext cx="123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master</a:t>
            </a:r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683568" y="4024702"/>
            <a:ext cx="392771" cy="39277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Gungsuh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1528026" y="4024702"/>
            <a:ext cx="392771" cy="39277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Gungsuh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2372484" y="4024702"/>
            <a:ext cx="392771" cy="39277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Gungsuh" panose="02030600000101010101" pitchFamily="18" charset="-127"/>
                <a:cs typeface="Verdana" panose="020B0604030504040204" pitchFamily="34" charset="0"/>
              </a:rPr>
              <a:t>3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Gungsuh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3216942" y="4024702"/>
            <a:ext cx="392771" cy="39277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Gungsuh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2372483" y="3356992"/>
            <a:ext cx="392771" cy="39277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Gungsuh" panose="02030600000101010101" pitchFamily="18" charset="-127"/>
                <a:cs typeface="Verdana" panose="020B0604030504040204" pitchFamily="34" charset="0"/>
              </a:rPr>
              <a:t> 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Gungsuh" panose="02030600000101010101" pitchFamily="18" charset="-127"/>
                <a:cs typeface="Verdana" panose="020B0604030504040204" pitchFamily="34" charset="0"/>
              </a:rPr>
              <a:t>3’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Gungsuh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3216941" y="3356992"/>
            <a:ext cx="392771" cy="39277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Gungsuh" panose="02030600000101010101" pitchFamily="18" charset="-127"/>
                <a:cs typeface="Verdana" panose="020B0604030504040204" pitchFamily="34" charset="0"/>
              </a:rPr>
              <a:t> 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Gungsuh" panose="02030600000101010101" pitchFamily="18" charset="-127"/>
                <a:cs typeface="Verdana" panose="020B0604030504040204" pitchFamily="34" charset="0"/>
              </a:rPr>
              <a:t>4’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Gungsuh" panose="02030600000101010101" pitchFamily="18" charset="-127"/>
              <a:cs typeface="Verdana" panose="020B0604030504040204" pitchFamily="34" charset="0"/>
            </a:endParaRPr>
          </a:p>
        </p:txBody>
      </p:sp>
      <p:cxnSp>
        <p:nvCxnSpPr>
          <p:cNvPr id="91" name="Straight Arrow Connector 90"/>
          <p:cNvCxnSpPr>
            <a:stCxn id="86" idx="2"/>
            <a:endCxn id="85" idx="6"/>
          </p:cNvCxnSpPr>
          <p:nvPr/>
        </p:nvCxnSpPr>
        <p:spPr>
          <a:xfrm flipH="1">
            <a:off x="1076339" y="4221088"/>
            <a:ext cx="451687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7" idx="2"/>
            <a:endCxn id="86" idx="6"/>
          </p:cNvCxnSpPr>
          <p:nvPr/>
        </p:nvCxnSpPr>
        <p:spPr>
          <a:xfrm flipH="1">
            <a:off x="1920797" y="4221088"/>
            <a:ext cx="451687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8" idx="2"/>
            <a:endCxn id="87" idx="6"/>
          </p:cNvCxnSpPr>
          <p:nvPr/>
        </p:nvCxnSpPr>
        <p:spPr>
          <a:xfrm flipH="1">
            <a:off x="2765255" y="4221088"/>
            <a:ext cx="451687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9" idx="2"/>
            <a:endCxn id="86" idx="7"/>
          </p:cNvCxnSpPr>
          <p:nvPr/>
        </p:nvCxnSpPr>
        <p:spPr>
          <a:xfrm flipH="1">
            <a:off x="1863277" y="3553378"/>
            <a:ext cx="509206" cy="528844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0" idx="2"/>
            <a:endCxn id="89" idx="6"/>
          </p:cNvCxnSpPr>
          <p:nvPr/>
        </p:nvCxnSpPr>
        <p:spPr>
          <a:xfrm flipH="1">
            <a:off x="2765254" y="3553378"/>
            <a:ext cx="451687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695886" y="336021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topic</a:t>
            </a:r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695122" y="4032901"/>
            <a:ext cx="123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master</a:t>
            </a:r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683568" y="6243859"/>
            <a:ext cx="392771" cy="39277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Gungsuh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1528026" y="6243859"/>
            <a:ext cx="392771" cy="39277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Gungsuh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2372484" y="6243859"/>
            <a:ext cx="392771" cy="39277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Gungsuh" panose="02030600000101010101" pitchFamily="18" charset="-127"/>
                <a:cs typeface="Verdana" panose="020B0604030504040204" pitchFamily="34" charset="0"/>
              </a:rPr>
              <a:t>3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Gungsuh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3216942" y="6243859"/>
            <a:ext cx="392771" cy="39277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Gungsuh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372483" y="5576149"/>
            <a:ext cx="392771" cy="39277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Gungsuh" panose="02030600000101010101" pitchFamily="18" charset="-127"/>
                <a:cs typeface="Verdana" panose="020B0604030504040204" pitchFamily="34" charset="0"/>
              </a:rPr>
              <a:t> 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Gungsuh" panose="02030600000101010101" pitchFamily="18" charset="-127"/>
                <a:cs typeface="Verdana" panose="020B0604030504040204" pitchFamily="34" charset="0"/>
              </a:rPr>
              <a:t>3’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Gungsuh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216941" y="5576149"/>
            <a:ext cx="392771" cy="39277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Gungsuh" panose="02030600000101010101" pitchFamily="18" charset="-127"/>
                <a:cs typeface="Verdana" panose="020B0604030504040204" pitchFamily="34" charset="0"/>
              </a:rPr>
              <a:t> 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Gungsuh" panose="02030600000101010101" pitchFamily="18" charset="-127"/>
                <a:cs typeface="Verdana" panose="020B0604030504040204" pitchFamily="34" charset="0"/>
              </a:rPr>
              <a:t>4’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Gungsuh" panose="02030600000101010101" pitchFamily="18" charset="-127"/>
              <a:cs typeface="Verdana" panose="020B0604030504040204" pitchFamily="34" charset="0"/>
            </a:endParaRPr>
          </a:p>
        </p:txBody>
      </p:sp>
      <p:cxnSp>
        <p:nvCxnSpPr>
          <p:cNvPr id="104" name="Straight Arrow Connector 103"/>
          <p:cNvCxnSpPr>
            <a:stCxn id="99" idx="2"/>
            <a:endCxn id="98" idx="6"/>
          </p:cNvCxnSpPr>
          <p:nvPr/>
        </p:nvCxnSpPr>
        <p:spPr>
          <a:xfrm flipH="1">
            <a:off x="1076339" y="6440245"/>
            <a:ext cx="451687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0" idx="2"/>
            <a:endCxn id="99" idx="6"/>
          </p:cNvCxnSpPr>
          <p:nvPr/>
        </p:nvCxnSpPr>
        <p:spPr>
          <a:xfrm flipH="1">
            <a:off x="1920797" y="6440245"/>
            <a:ext cx="451687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1" idx="2"/>
            <a:endCxn id="100" idx="6"/>
          </p:cNvCxnSpPr>
          <p:nvPr/>
        </p:nvCxnSpPr>
        <p:spPr>
          <a:xfrm flipH="1">
            <a:off x="2765255" y="6440245"/>
            <a:ext cx="451687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2" idx="2"/>
            <a:endCxn id="99" idx="7"/>
          </p:cNvCxnSpPr>
          <p:nvPr/>
        </p:nvCxnSpPr>
        <p:spPr>
          <a:xfrm flipH="1">
            <a:off x="1863277" y="5772535"/>
            <a:ext cx="509206" cy="528844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3" idx="2"/>
            <a:endCxn id="102" idx="6"/>
          </p:cNvCxnSpPr>
          <p:nvPr/>
        </p:nvCxnSpPr>
        <p:spPr>
          <a:xfrm flipH="1">
            <a:off x="2765254" y="5772535"/>
            <a:ext cx="451687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695886" y="557937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topic</a:t>
            </a:r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695122" y="6252058"/>
            <a:ext cx="123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master</a:t>
            </a:r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677204" y="1634748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solidFill>
                  <a:srgbClr val="FF3399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ja-JP" sz="1400" dirty="0" smtClean="0">
                <a:solidFill>
                  <a:srgbClr val="FF3399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log </a:t>
            </a:r>
            <a:r>
              <a:rPr lang="en-US" altLang="ja-JP" sz="1400" dirty="0" err="1" smtClean="0">
                <a:solidFill>
                  <a:srgbClr val="FF3399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master..topic</a:t>
            </a:r>
            <a:endParaRPr kumimoji="1" lang="ja-JP" altLang="en-US" sz="1400" dirty="0">
              <a:solidFill>
                <a:srgbClr val="FF3399"/>
              </a:solidFill>
              <a:latin typeface="Lucida Console" panose="020B0609040504020204" pitchFamily="49" charset="0"/>
              <a:cs typeface="Verdana" panose="020B060403050404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676440" y="448508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solidFill>
                  <a:srgbClr val="FF3399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ja-JP" sz="1400" dirty="0" smtClean="0">
                <a:solidFill>
                  <a:srgbClr val="FF3399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log </a:t>
            </a:r>
            <a:r>
              <a:rPr lang="en-US" altLang="ja-JP" sz="1400" dirty="0" err="1" smtClean="0">
                <a:solidFill>
                  <a:srgbClr val="FF3399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topic..master</a:t>
            </a:r>
            <a:endParaRPr kumimoji="1" lang="ja-JP" altLang="en-US" sz="1400" dirty="0">
              <a:solidFill>
                <a:srgbClr val="FF3399"/>
              </a:solidFill>
              <a:latin typeface="Lucida Console" panose="020B0609040504020204" pitchFamily="49" charset="0"/>
              <a:cs typeface="Verdana" panose="020B060403050404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673012" y="4986392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solidFill>
                  <a:srgbClr val="33CC33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ja-JP" sz="1400" dirty="0" smtClean="0">
                <a:solidFill>
                  <a:srgbClr val="33CC33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log master...topic</a:t>
            </a:r>
          </a:p>
          <a:p>
            <a:pPr algn="ctr"/>
            <a:r>
              <a:rPr lang="en-US" altLang="ja-JP" sz="1400" dirty="0" err="1">
                <a:solidFill>
                  <a:srgbClr val="33CC33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kumimoji="1" lang="en-US" altLang="ja-JP" sz="1400" dirty="0" err="1" smtClean="0">
                <a:solidFill>
                  <a:srgbClr val="33CC33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it</a:t>
            </a:r>
            <a:r>
              <a:rPr kumimoji="1" lang="en-US" altLang="ja-JP" sz="1400" dirty="0" smtClean="0">
                <a:solidFill>
                  <a:srgbClr val="33CC33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log topic</a:t>
            </a:r>
            <a:r>
              <a:rPr lang="en-US" altLang="ja-JP" sz="1400" dirty="0" smtClean="0">
                <a:solidFill>
                  <a:srgbClr val="33CC33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  <a:r>
              <a:rPr kumimoji="1" lang="en-US" altLang="ja-JP" sz="1400" dirty="0" smtClean="0">
                <a:solidFill>
                  <a:srgbClr val="33CC33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master</a:t>
            </a:r>
            <a:endParaRPr kumimoji="1" lang="ja-JP" altLang="en-US" sz="1400" dirty="0">
              <a:solidFill>
                <a:srgbClr val="33CC33"/>
              </a:solidFill>
              <a:latin typeface="Lucida Console" panose="020B0609040504020204" pitchFamily="49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71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68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テーマ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Ohta, Masatoshi</dc:creator>
  <cp:lastModifiedBy>Ohta, Masatoshi</cp:lastModifiedBy>
  <cp:revision>5</cp:revision>
  <dcterms:created xsi:type="dcterms:W3CDTF">2015-04-17T09:15:06Z</dcterms:created>
  <dcterms:modified xsi:type="dcterms:W3CDTF">2015-04-17T10:52:45Z</dcterms:modified>
</cp:coreProperties>
</file>