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0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99592" y="1393031"/>
            <a:ext cx="6340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https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://</a:t>
            </a:r>
            <a:r>
              <a:rPr lang="en-US" altLang="ja-JP" sz="1600" b="1" dirty="0" smtClean="0">
                <a:solidFill>
                  <a:srgbClr val="0070C0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example.com:8042</a:t>
            </a:r>
            <a:r>
              <a:rPr lang="en-US" altLang="ja-JP" sz="1600" b="1" dirty="0" smtClean="0">
                <a:solidFill>
                  <a:srgbClr val="FF3399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/over/there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?</a:t>
            </a:r>
            <a:r>
              <a:rPr lang="en-US" altLang="ja-JP" sz="1600" b="1" dirty="0" smtClean="0">
                <a:solidFill>
                  <a:srgbClr val="009900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key1=val1&amp;key2=val2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#</a:t>
            </a:r>
            <a:r>
              <a:rPr lang="en-US" altLang="ja-JP" sz="1600" b="1" dirty="0" smtClean="0">
                <a:solidFill>
                  <a:srgbClr val="7030A0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nose</a:t>
            </a:r>
            <a:endParaRPr kumimoji="1" lang="ja-JP" altLang="en-US" sz="1600" b="1" dirty="0">
              <a:solidFill>
                <a:srgbClr val="7030A0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0676" y="1836399"/>
            <a:ext cx="851004" cy="2543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</a:rPr>
              <a:t>scheme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45523" y="1836399"/>
            <a:ext cx="960207" cy="254360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authority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45041" y="1836399"/>
            <a:ext cx="710175" cy="254360"/>
          </a:xfrm>
          <a:prstGeom prst="rect">
            <a:avLst/>
          </a:prstGeom>
          <a:solidFill>
            <a:srgbClr val="FF339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path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36006" y="1836399"/>
            <a:ext cx="717277" cy="254360"/>
          </a:xfrm>
          <a:prstGeom prst="rect">
            <a:avLst/>
          </a:prstGeom>
          <a:solidFill>
            <a:srgbClr val="0099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query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308317" y="1836399"/>
            <a:ext cx="960207" cy="254360"/>
          </a:xfrm>
          <a:prstGeom prst="rect">
            <a:avLst/>
          </a:prstGeom>
          <a:solidFill>
            <a:srgbClr val="7030A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fragment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二等辺三角形 14"/>
          <p:cNvSpPr/>
          <p:nvPr/>
        </p:nvSpPr>
        <p:spPr>
          <a:xfrm>
            <a:off x="1191316" y="1700808"/>
            <a:ext cx="140324" cy="147547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/>
          <p:cNvSpPr/>
          <p:nvPr/>
        </p:nvSpPr>
        <p:spPr>
          <a:xfrm>
            <a:off x="2559468" y="1700808"/>
            <a:ext cx="140324" cy="147547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二等辺三角形 16"/>
          <p:cNvSpPr/>
          <p:nvPr/>
        </p:nvSpPr>
        <p:spPr>
          <a:xfrm>
            <a:off x="3923928" y="1700808"/>
            <a:ext cx="140324" cy="147547"/>
          </a:xfrm>
          <a:prstGeom prst="triangl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/>
          <p:cNvSpPr/>
          <p:nvPr/>
        </p:nvSpPr>
        <p:spPr>
          <a:xfrm>
            <a:off x="5309752" y="1700808"/>
            <a:ext cx="140324" cy="147547"/>
          </a:xfrm>
          <a:prstGeom prst="triangl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18"/>
          <p:cNvSpPr/>
          <p:nvPr/>
        </p:nvSpPr>
        <p:spPr>
          <a:xfrm>
            <a:off x="6732240" y="1700808"/>
            <a:ext cx="140324" cy="147547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63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画面に合わせる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Ohta, Masatoshi (SVP)</dc:creator>
  <cp:lastModifiedBy> </cp:lastModifiedBy>
  <cp:revision>3</cp:revision>
  <dcterms:created xsi:type="dcterms:W3CDTF">2018-12-03T05:37:06Z</dcterms:created>
  <dcterms:modified xsi:type="dcterms:W3CDTF">2018-12-03T05:51:14Z</dcterms:modified>
</cp:coreProperties>
</file>